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Lst>
  <p:sldSz cy="6858000" cx="12192000"/>
  <p:notesSz cx="6950075" cy="9236075"/>
  <p:embeddedFontLst>
    <p:embeddedFont>
      <p:font typeface="Open Sans"/>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1" name=""/>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3AEF8BC7-4C06-4227-A5B9-4011E254C583}">
  <a:tblStyle styleId="{3AEF8BC7-4C06-4227-A5B9-4011E254C583}" styleName="Table_0">
    <a:wholeTbl>
      <a:tcTxStyle b="off" i="off">
        <a:font>
          <a:latin typeface="Arial"/>
          <a:ea typeface="Arial"/>
          <a:cs typeface="Arial"/>
        </a:font>
        <a:schemeClr val="dk1"/>
      </a:tcTxStyle>
      <a:tcStyle>
        <a:tcBdr>
          <a:left>
            <a:ln cap="flat" cmpd="sng" w="9525">
              <a:solidFill>
                <a:schemeClr val="accent1"/>
              </a:solidFill>
              <a:prstDash val="solid"/>
              <a:round/>
              <a:headEnd len="med" w="med" type="none"/>
              <a:tailEnd len="med" w="med" type="none"/>
            </a:ln>
          </a:left>
          <a:right>
            <a:ln cap="flat" cmpd="sng" w="9525">
              <a:solidFill>
                <a:schemeClr val="accent1"/>
              </a:solidFill>
              <a:prstDash val="solid"/>
              <a:round/>
              <a:headEnd len="med" w="med" type="none"/>
              <a:tailEnd len="med" w="med" type="none"/>
            </a:ln>
          </a:right>
          <a:top>
            <a:ln cap="flat" cmpd="sng" w="9525">
              <a:solidFill>
                <a:schemeClr val="accent1"/>
              </a:solidFill>
              <a:prstDash val="solid"/>
              <a:round/>
              <a:headEnd len="med" w="med" type="none"/>
              <a:tailEnd len="med" w="med" type="none"/>
            </a:ln>
          </a:top>
          <a:bottom>
            <a:ln cap="flat" cmpd="sng" w="9525">
              <a:solidFill>
                <a:schemeClr val="accent1"/>
              </a:solidFill>
              <a:prstDash val="solid"/>
              <a:round/>
              <a:headEnd len="med" w="med" type="none"/>
              <a:tailEnd len="med" w="med" type="none"/>
            </a:ln>
          </a:bottom>
          <a:insideH>
            <a:ln cap="flat" cmpd="sng" w="9525">
              <a:solidFill>
                <a:srgbClr val="000000">
                  <a:alpha val="0"/>
                </a:srgbClr>
              </a:solidFill>
              <a:prstDash val="solid"/>
              <a:round/>
              <a:headEnd len="med" w="med" type="none"/>
              <a:tailEnd len="med" w="med" type="none"/>
            </a:ln>
          </a:insideH>
          <a:insideV>
            <a:ln cap="flat" cmpd="sng" w="9525">
              <a:solidFill>
                <a:srgbClr val="000000">
                  <a:alpha val="0"/>
                </a:srgbClr>
              </a:solidFill>
              <a:prstDash val="solid"/>
              <a:round/>
              <a:headEnd len="med" w="med" type="none"/>
              <a:tailEnd len="med" w="med" type="none"/>
            </a:ln>
          </a:insideV>
        </a:tcBdr>
        <a:fill>
          <a:solidFill>
            <a:srgbClr val="FFFFFF">
              <a:alpha val="0"/>
            </a:srgbClr>
          </a:solidFill>
        </a:fill>
      </a:tcStyle>
    </a:wholeTbl>
    <a:band1H>
      <a:tcTxStyle b="off" i="off"/>
      <a:tcStyle>
        <a:tcBdr>
          <a:top>
            <a:ln cap="flat" cmpd="sng" w="9525">
              <a:solidFill>
                <a:schemeClr val="accent1"/>
              </a:solidFill>
              <a:prstDash val="solid"/>
              <a:round/>
              <a:headEnd len="med" w="med" type="none"/>
              <a:tailEnd len="med" w="med" type="none"/>
            </a:ln>
          </a:top>
          <a:bottom>
            <a:ln cap="flat" cmpd="sng" w="9525">
              <a:solidFill>
                <a:schemeClr val="accent1"/>
              </a:solidFill>
              <a:prstDash val="solid"/>
              <a:round/>
              <a:headEnd len="med" w="med" type="none"/>
              <a:tailEnd len="med" w="med" type="none"/>
            </a:ln>
          </a:bottom>
        </a:tcBdr>
      </a:tcStyle>
    </a:band1H>
    <a:band2H>
      <a:tcTxStyle b="off" i="off"/>
    </a:band2H>
    <a:band1V>
      <a:tcTxStyle b="off" i="off"/>
      <a:tcStyle>
        <a:tcBdr>
          <a:left>
            <a:ln cap="flat" cmpd="sng" w="9525">
              <a:solidFill>
                <a:schemeClr val="accent1"/>
              </a:solidFill>
              <a:prstDash val="solid"/>
              <a:round/>
              <a:headEnd len="med" w="med" type="none"/>
              <a:tailEnd len="med" w="med" type="none"/>
            </a:ln>
          </a:left>
          <a:right>
            <a:ln cap="flat" cmpd="sng" w="9525">
              <a:solidFill>
                <a:schemeClr val="accent1"/>
              </a:solidFill>
              <a:prstDash val="solid"/>
              <a:round/>
              <a:headEnd len="med" w="med" type="none"/>
              <a:tailEnd len="med" w="med" type="none"/>
            </a:ln>
          </a:right>
        </a:tcBdr>
      </a:tcStyle>
    </a:band1V>
    <a:band2V>
      <a:tcTxStyle b="off" i="off"/>
      <a:tcStyle>
        <a:tcBdr>
          <a:left>
            <a:ln cap="flat" cmpd="sng" w="9525">
              <a:solidFill>
                <a:schemeClr val="accent1"/>
              </a:solidFill>
              <a:prstDash val="solid"/>
              <a:round/>
              <a:headEnd len="med" w="med" type="none"/>
              <a:tailEnd len="med" w="med" type="none"/>
            </a:ln>
          </a:left>
          <a:right>
            <a:ln cap="flat" cmpd="sng" w="9525">
              <a:solidFill>
                <a:schemeClr val="accent1"/>
              </a:solidFill>
              <a:prstDash val="solid"/>
              <a:round/>
              <a:headEnd len="med" w="med" type="none"/>
              <a:tailEnd len="med" w="med" type="none"/>
            </a:ln>
          </a:right>
        </a:tcBdr>
      </a:tcStyle>
    </a:band2V>
    <a:lastCol>
      <a:tcTxStyle b="on" i="off"/>
    </a:lastCol>
    <a:firstCol>
      <a:tcTxStyle b="on" i="off"/>
    </a:firstCol>
    <a:lastRow>
      <a:tcTxStyle b="on" i="off"/>
      <a:tcStyle>
        <a:tcBdr>
          <a:top>
            <a:ln cap="flat" cmpd="sng" w="50800">
              <a:solidFill>
                <a:schemeClr val="accent1"/>
              </a:solidFill>
              <a:prstDash val="solid"/>
              <a:round/>
              <a:headEnd len="med" w="med" type="none"/>
              <a:tailEnd len="med" w="med" type="none"/>
            </a:ln>
          </a:top>
        </a:tcBdr>
      </a:tcStyle>
    </a:lastRow>
    <a:seCell>
      <a:tcTxStyle b="off" i="off"/>
    </a:seCell>
    <a:swCell>
      <a:tcTxStyle b="off" i="off"/>
    </a:swCell>
    <a:firstRow>
      <a:tcTxStyle b="on" i="off">
        <a:font>
          <a:latin typeface="Arial"/>
          <a:ea typeface="Arial"/>
          <a:cs typeface="Arial"/>
        </a:font>
        <a:schemeClr val="lt1"/>
      </a:tcTxStyle>
      <a:tcStyle>
        <a:fill>
          <a:solidFill>
            <a:schemeClr val="accent1"/>
          </a:solidFill>
        </a:fill>
      </a:tcStyle>
    </a:firstRow>
    <a:neCell>
      <a:tcTxStyle b="off" i="off"/>
    </a:neCell>
    <a:nwCell>
      <a:tcTxStyle b="off" i="off"/>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font" Target="fonts/OpenSans-bold.fntdata"/><Relationship Id="rId14" Type="http://schemas.openxmlformats.org/officeDocument/2006/relationships/slide" Target="slides/slide8.xml"/><Relationship Id="rId36" Type="http://schemas.openxmlformats.org/officeDocument/2006/relationships/font" Target="fonts/OpenSans-regular.fntdata"/><Relationship Id="rId17" Type="http://schemas.openxmlformats.org/officeDocument/2006/relationships/slide" Target="slides/slide11.xml"/><Relationship Id="rId39" Type="http://schemas.openxmlformats.org/officeDocument/2006/relationships/font" Target="fonts/OpenSans-boldItalic.fntdata"/><Relationship Id="rId16" Type="http://schemas.openxmlformats.org/officeDocument/2006/relationships/slide" Target="slides/slide10.xml"/><Relationship Id="rId38" Type="http://schemas.openxmlformats.org/officeDocument/2006/relationships/font" Target="fonts/OpenSans-italic.fntdata"/><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17-12-12T14:30:39.431">
    <p:pos x="6000" y="0"/>
    <p:text>Same as previous comment--replace.
-Tanges, Kirsten</p:text>
  </p:cm>
</p:cmLst>
</file>

<file path=ppt/media/image1.png>
</file>

<file path=ppt/media/image10.png>
</file>

<file path=ppt/media/image11.png>
</file>

<file path=ppt/media/image12.png>
</file>

<file path=ppt/media/image13.jpg>
</file>

<file path=ppt/media/image14.png>
</file>

<file path=ppt/media/image15.jpg>
</file>

<file path=ppt/media/image16.jpg>
</file>

<file path=ppt/media/image17.jp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g>
</file>

<file path=ppt/media/image45.jp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4" name="Shape 4"/>
          <p:cNvSpPr txBox="1"/>
          <p:nvPr>
            <p:ph idx="1" type="body"/>
          </p:nvPr>
        </p:nvSpPr>
        <p:spPr>
          <a:xfrm>
            <a:off x="926677" y="4387136"/>
            <a:ext cx="5096722" cy="4156234"/>
          </a:xfrm>
          <a:prstGeom prst="rect">
            <a:avLst/>
          </a:prstGeom>
          <a:noFill/>
          <a:ln>
            <a:noFill/>
          </a:ln>
        </p:spPr>
        <p:txBody>
          <a:bodyPr anchorCtr="0" anchor="t" bIns="91425" lIns="91425" spcFirstLastPara="1" rIns="91425" wrap="square" tIns="91425"/>
          <a:lstStyle>
            <a:lvl1pPr indent="-228600" lvl="0" marL="457200" marR="0" rtl="0" algn="l">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Shape 119"/>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120" name="Shape 120"/>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Shape 199"/>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200" name="Shape 200"/>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Shape 209"/>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210" name="Shape 210"/>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Shape 217"/>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218" name="Shape 218"/>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Shape 227"/>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228" name="Shape 228"/>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Shape 235"/>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236" name="Shape 236"/>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Shape 242"/>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243" name="Shape 243"/>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Shape 250"/>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251" name="Shape 251"/>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Shape 269"/>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270" name="Shape 270"/>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Shape 277"/>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278" name="Shape 278"/>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Shape 285"/>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286" name="Shape 286"/>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Shape 125"/>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126" name="Shape 126"/>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Shape 292"/>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293" name="Shape 293"/>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Shape 300"/>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301" name="Shape 301"/>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Shape 308"/>
          <p:cNvSpPr/>
          <p:nvPr>
            <p:ph idx="2" type="sldImg"/>
          </p:nvPr>
        </p:nvSpPr>
        <p:spPr>
          <a:xfrm>
            <a:off x="396875" y="692150"/>
            <a:ext cx="6156300" cy="3463800"/>
          </a:xfrm>
          <a:custGeom>
            <a:pathLst>
              <a:path extrusionOk="0" h="120000" w="120000">
                <a:moveTo>
                  <a:pt x="0" y="0"/>
                </a:moveTo>
                <a:lnTo>
                  <a:pt x="120000" y="0"/>
                </a:lnTo>
                <a:lnTo>
                  <a:pt x="120000" y="120000"/>
                </a:lnTo>
                <a:lnTo>
                  <a:pt x="0" y="120000"/>
                </a:lnTo>
                <a:close/>
              </a:path>
            </a:pathLst>
          </a:custGeom>
        </p:spPr>
      </p:sp>
      <p:sp>
        <p:nvSpPr>
          <p:cNvPr id="309" name="Shape 309"/>
          <p:cNvSpPr txBox="1"/>
          <p:nvPr>
            <p:ph idx="1" type="body"/>
          </p:nvPr>
        </p:nvSpPr>
        <p:spPr>
          <a:xfrm>
            <a:off x="926677" y="4387136"/>
            <a:ext cx="5096700" cy="4156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Shape 314"/>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315" name="Shape 315"/>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1" name="Shape 321"/>
        <p:cNvGrpSpPr/>
        <p:nvPr/>
      </p:nvGrpSpPr>
      <p:grpSpPr>
        <a:xfrm>
          <a:off x="0" y="0"/>
          <a:ext cx="0" cy="0"/>
          <a:chOff x="0" y="0"/>
          <a:chExt cx="0" cy="0"/>
        </a:xfrm>
      </p:grpSpPr>
      <p:sp>
        <p:nvSpPr>
          <p:cNvPr id="322" name="Shape 322"/>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323" name="Shape 323"/>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9" name="Shape 329"/>
        <p:cNvGrpSpPr/>
        <p:nvPr/>
      </p:nvGrpSpPr>
      <p:grpSpPr>
        <a:xfrm>
          <a:off x="0" y="0"/>
          <a:ext cx="0" cy="0"/>
          <a:chOff x="0" y="0"/>
          <a:chExt cx="0" cy="0"/>
        </a:xfrm>
      </p:grpSpPr>
      <p:sp>
        <p:nvSpPr>
          <p:cNvPr id="330" name="Shape 330"/>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331" name="Shape 331"/>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Shape 340"/>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341" name="Shape 341"/>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0" name="Shape 350"/>
        <p:cNvGrpSpPr/>
        <p:nvPr/>
      </p:nvGrpSpPr>
      <p:grpSpPr>
        <a:xfrm>
          <a:off x="0" y="0"/>
          <a:ext cx="0" cy="0"/>
          <a:chOff x="0" y="0"/>
          <a:chExt cx="0" cy="0"/>
        </a:xfrm>
      </p:grpSpPr>
      <p:sp>
        <p:nvSpPr>
          <p:cNvPr id="351" name="Shape 351"/>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352" name="Shape 352"/>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8" name="Shape 358"/>
        <p:cNvGrpSpPr/>
        <p:nvPr/>
      </p:nvGrpSpPr>
      <p:grpSpPr>
        <a:xfrm>
          <a:off x="0" y="0"/>
          <a:ext cx="0" cy="0"/>
          <a:chOff x="0" y="0"/>
          <a:chExt cx="0" cy="0"/>
        </a:xfrm>
      </p:grpSpPr>
      <p:sp>
        <p:nvSpPr>
          <p:cNvPr id="359" name="Shape 359"/>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360" name="Shape 360"/>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6" name="Shape 366"/>
        <p:cNvGrpSpPr/>
        <p:nvPr/>
      </p:nvGrpSpPr>
      <p:grpSpPr>
        <a:xfrm>
          <a:off x="0" y="0"/>
          <a:ext cx="0" cy="0"/>
          <a:chOff x="0" y="0"/>
          <a:chExt cx="0" cy="0"/>
        </a:xfrm>
      </p:grpSpPr>
      <p:sp>
        <p:nvSpPr>
          <p:cNvPr id="367" name="Shape 367"/>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368" name="Shape 368"/>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Shape 138"/>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139" name="Shape 139"/>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148" name="Shape 148"/>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Shape 155"/>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156" name="Shape 156"/>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Shape 166"/>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167" name="Shape 167"/>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Shape 174"/>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175" name="Shape 175"/>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Shape 182"/>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183" name="Shape 183"/>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Shape 190"/>
          <p:cNvSpPr/>
          <p:nvPr>
            <p:ph idx="2" type="sldImg"/>
          </p:nvPr>
        </p:nvSpPr>
        <p:spPr>
          <a:xfrm>
            <a:off x="396875" y="692150"/>
            <a:ext cx="6156325" cy="3463925"/>
          </a:xfrm>
          <a:custGeom>
            <a:pathLst>
              <a:path extrusionOk="0" h="120000" w="120000">
                <a:moveTo>
                  <a:pt x="0" y="0"/>
                </a:moveTo>
                <a:lnTo>
                  <a:pt x="120000" y="0"/>
                </a:lnTo>
                <a:lnTo>
                  <a:pt x="120000" y="120000"/>
                </a:lnTo>
                <a:lnTo>
                  <a:pt x="0" y="120000"/>
                </a:lnTo>
                <a:close/>
              </a:path>
            </a:pathLst>
          </a:custGeom>
          <a:noFill/>
          <a:ln>
            <a:noFill/>
          </a:ln>
        </p:spPr>
      </p:sp>
      <p:sp>
        <p:nvSpPr>
          <p:cNvPr id="191" name="Shape 191"/>
          <p:cNvSpPr txBox="1"/>
          <p:nvPr>
            <p:ph idx="1" type="body"/>
          </p:nvPr>
        </p:nvSpPr>
        <p:spPr>
          <a:xfrm>
            <a:off x="926677" y="4387136"/>
            <a:ext cx="5096700" cy="4156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4.jpg"/><Relationship Id="rId3" Type="http://schemas.openxmlformats.org/officeDocument/2006/relationships/image" Target="../media/image5.png"/><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4.jpg"/><Relationship Id="rId3" Type="http://schemas.openxmlformats.org/officeDocument/2006/relationships/image" Target="../media/image4.png"/><Relationship Id="rId4"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170628_Solarwinds_Title">
    <p:bg>
      <p:bgPr>
        <a:blipFill rotWithShape="1">
          <a:blip r:embed="rId2">
            <a:alphaModFix/>
          </a:blip>
          <a:stretch>
            <a:fillRect b="0" l="0" r="0" t="0"/>
          </a:stretch>
        </a:blipFill>
      </p:bgPr>
    </p:bg>
    <p:spTree>
      <p:nvGrpSpPr>
        <p:cNvPr id="10" name="Shape 10"/>
        <p:cNvGrpSpPr/>
        <p:nvPr/>
      </p:nvGrpSpPr>
      <p:grpSpPr>
        <a:xfrm>
          <a:off x="0" y="0"/>
          <a:ext cx="0" cy="0"/>
          <a:chOff x="0" y="0"/>
          <a:chExt cx="0" cy="0"/>
        </a:xfrm>
      </p:grpSpPr>
      <p:pic>
        <p:nvPicPr>
          <p:cNvPr id="11" name="Shape 11"/>
          <p:cNvPicPr preferRelativeResize="0"/>
          <p:nvPr/>
        </p:nvPicPr>
        <p:blipFill rotWithShape="1">
          <a:blip r:embed="rId3">
            <a:alphaModFix/>
          </a:blip>
          <a:srcRect b="0" l="622" r="612" t="0"/>
          <a:stretch/>
        </p:blipFill>
        <p:spPr>
          <a:xfrm>
            <a:off x="0" y="0"/>
            <a:ext cx="12188952" cy="6856285"/>
          </a:xfrm>
          <a:prstGeom prst="rect">
            <a:avLst/>
          </a:prstGeom>
          <a:noFill/>
          <a:ln>
            <a:noFill/>
          </a:ln>
        </p:spPr>
      </p:pic>
      <p:sp>
        <p:nvSpPr>
          <p:cNvPr id="12" name="Shape 12"/>
          <p:cNvSpPr txBox="1"/>
          <p:nvPr>
            <p:ph type="title"/>
          </p:nvPr>
        </p:nvSpPr>
        <p:spPr>
          <a:xfrm>
            <a:off x="844986" y="3247300"/>
            <a:ext cx="8690008" cy="779874"/>
          </a:xfrm>
          <a:prstGeom prst="rect">
            <a:avLst/>
          </a:prstGeom>
          <a:noFill/>
          <a:ln>
            <a:noFill/>
          </a:ln>
        </p:spPr>
        <p:txBody>
          <a:bodyPr anchorCtr="0" anchor="t" bIns="91425" lIns="91425" spcFirstLastPara="1" rIns="91425" wrap="square" tIns="91425"/>
          <a:lstStyle>
            <a:lvl1pPr indent="0" lvl="0" marL="0" marR="0" rtl="0" algn="l">
              <a:lnSpc>
                <a:spcPct val="90000"/>
              </a:lnSpc>
              <a:spcBef>
                <a:spcPts val="0"/>
              </a:spcBef>
              <a:spcAft>
                <a:spcPts val="0"/>
              </a:spcAft>
              <a:buClr>
                <a:srgbClr val="15BDCE"/>
              </a:buClr>
              <a:buSzPts val="1400"/>
              <a:buFont typeface="Arial"/>
              <a:buNone/>
              <a:defRPr b="1" i="0" sz="4400" u="none" cap="none" strike="noStrike">
                <a:solidFill>
                  <a:srgbClr val="15BDCE"/>
                </a:solidFill>
                <a:latin typeface="Arial"/>
                <a:ea typeface="Arial"/>
                <a:cs typeface="Arial"/>
                <a:sym typeface="Arial"/>
              </a:defRPr>
            </a:lvl1pPr>
            <a:lvl2pPr indent="0" lvl="1"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2pPr>
            <a:lvl3pPr indent="0" lvl="2"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3pPr>
            <a:lvl4pPr indent="0" lvl="3"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4pPr>
            <a:lvl5pPr indent="0" lvl="4"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5pPr>
            <a:lvl6pPr indent="0" lvl="5"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6pPr>
            <a:lvl7pPr indent="0" lvl="6"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7pPr>
            <a:lvl8pPr indent="0" lvl="7"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8pPr>
            <a:lvl9pPr indent="0" lvl="8"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9pPr>
          </a:lstStyle>
          <a:p/>
        </p:txBody>
      </p:sp>
      <p:sp>
        <p:nvSpPr>
          <p:cNvPr id="13" name="Shape 13"/>
          <p:cNvSpPr txBox="1"/>
          <p:nvPr>
            <p:ph idx="1" type="body"/>
          </p:nvPr>
        </p:nvSpPr>
        <p:spPr>
          <a:xfrm>
            <a:off x="845262" y="4027174"/>
            <a:ext cx="8690008" cy="400763"/>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lt2"/>
              </a:buClr>
              <a:buSzPts val="1400"/>
              <a:buFont typeface="Arial"/>
              <a:buNone/>
              <a:defRPr b="0" i="0" sz="2200" u="none" cap="none" strike="noStrike">
                <a:solidFill>
                  <a:schemeClr val="lt2"/>
                </a:solidFill>
                <a:latin typeface="Calibri"/>
                <a:ea typeface="Calibri"/>
                <a:cs typeface="Calibri"/>
                <a:sym typeface="Calibri"/>
              </a:defRPr>
            </a:lvl1pPr>
            <a:lvl2pPr indent="-355600" lvl="1" marL="914400" marR="0" rtl="0" algn="l">
              <a:lnSpc>
                <a:spcPct val="90000"/>
              </a:lnSpc>
              <a:spcBef>
                <a:spcPts val="1000"/>
              </a:spcBef>
              <a:spcAft>
                <a:spcPts val="0"/>
              </a:spcAft>
              <a:buClr>
                <a:schemeClr val="accent2"/>
              </a:buClr>
              <a:buSzPts val="2000"/>
              <a:buFont typeface="Arial"/>
              <a:buChar char="o"/>
              <a:defRPr b="0" i="0" sz="2000" u="none" cap="none" strike="noStrike">
                <a:solidFill>
                  <a:srgbClr val="323233"/>
                </a:solidFill>
                <a:latin typeface="Arial"/>
                <a:ea typeface="Arial"/>
                <a:cs typeface="Arial"/>
                <a:sym typeface="Arial"/>
              </a:defRPr>
            </a:lvl2pPr>
            <a:lvl3pPr indent="-355600" lvl="2" marL="1371600" marR="0" rtl="0" algn="l">
              <a:lnSpc>
                <a:spcPct val="90000"/>
              </a:lnSpc>
              <a:spcBef>
                <a:spcPts val="1000"/>
              </a:spcBef>
              <a:spcAft>
                <a:spcPts val="0"/>
              </a:spcAft>
              <a:buClr>
                <a:schemeClr val="accent2"/>
              </a:buClr>
              <a:buSzPts val="2000"/>
              <a:buFont typeface="Arial"/>
              <a:buChar char="•"/>
              <a:defRPr b="0" i="0" sz="2000" u="none" cap="none" strike="noStrike">
                <a:solidFill>
                  <a:srgbClr val="323233"/>
                </a:solidFill>
                <a:latin typeface="Arial"/>
                <a:ea typeface="Arial"/>
                <a:cs typeface="Arial"/>
                <a:sym typeface="Arial"/>
              </a:defRPr>
            </a:lvl3pPr>
            <a:lvl4pPr indent="-355600" lvl="3" marL="1828800" marR="0" rtl="0" algn="l">
              <a:lnSpc>
                <a:spcPct val="90000"/>
              </a:lnSpc>
              <a:spcBef>
                <a:spcPts val="1000"/>
              </a:spcBef>
              <a:spcAft>
                <a:spcPts val="0"/>
              </a:spcAft>
              <a:buClr>
                <a:schemeClr val="accent2"/>
              </a:buClr>
              <a:buSzPts val="2000"/>
              <a:buFont typeface="Arial"/>
              <a:buChar char="•"/>
              <a:defRPr b="0" i="0" sz="2000" u="none" cap="none" strike="noStrike">
                <a:solidFill>
                  <a:srgbClr val="323233"/>
                </a:solidFill>
                <a:latin typeface="Arial"/>
                <a:ea typeface="Arial"/>
                <a:cs typeface="Arial"/>
                <a:sym typeface="Arial"/>
              </a:defRPr>
            </a:lvl4pPr>
            <a:lvl5pPr indent="-355600" lvl="4" marL="2286000" marR="0" rtl="0" algn="l">
              <a:lnSpc>
                <a:spcPct val="90000"/>
              </a:lnSpc>
              <a:spcBef>
                <a:spcPts val="1000"/>
              </a:spcBef>
              <a:spcAft>
                <a:spcPts val="0"/>
              </a:spcAft>
              <a:buClr>
                <a:schemeClr val="accent2"/>
              </a:buClr>
              <a:buSzPts val="2000"/>
              <a:buFont typeface="Arial"/>
              <a:buChar char="•"/>
              <a:defRPr b="0" i="0" sz="2000" u="none" cap="none" strike="noStrike">
                <a:solidFill>
                  <a:srgbClr val="323233"/>
                </a:solidFill>
                <a:latin typeface="Arial"/>
                <a:ea typeface="Arial"/>
                <a:cs typeface="Arial"/>
                <a:sym typeface="Arial"/>
              </a:defRPr>
            </a:lvl5pPr>
            <a:lvl6pPr indent="-381000" lvl="5" marL="2743200" marR="0" rtl="0" algn="l">
              <a:lnSpc>
                <a:spcPct val="90000"/>
              </a:lnSpc>
              <a:spcBef>
                <a:spcPts val="1000"/>
              </a:spcBef>
              <a:spcAft>
                <a:spcPts val="0"/>
              </a:spcAft>
              <a:buClr>
                <a:schemeClr val="accent2"/>
              </a:buClr>
              <a:buSzPts val="2400"/>
              <a:buFont typeface="Arial"/>
              <a:buChar char="•"/>
              <a:defRPr b="0" i="0" sz="2400" u="none" cap="none" strike="noStrike">
                <a:solidFill>
                  <a:schemeClr val="accent4"/>
                </a:solidFill>
                <a:latin typeface="Arial"/>
                <a:ea typeface="Arial"/>
                <a:cs typeface="Arial"/>
                <a:sym typeface="Arial"/>
              </a:defRPr>
            </a:lvl6pPr>
            <a:lvl7pPr indent="-381000" lvl="6" marL="3200400" marR="0" rtl="0" algn="l">
              <a:lnSpc>
                <a:spcPct val="90000"/>
              </a:lnSpc>
              <a:spcBef>
                <a:spcPts val="1000"/>
              </a:spcBef>
              <a:spcAft>
                <a:spcPts val="0"/>
              </a:spcAft>
              <a:buClr>
                <a:schemeClr val="accent2"/>
              </a:buClr>
              <a:buSzPts val="2400"/>
              <a:buFont typeface="Arial"/>
              <a:buChar char="•"/>
              <a:defRPr b="0" i="0" sz="2400" u="none" cap="none" strike="noStrike">
                <a:solidFill>
                  <a:schemeClr val="accent4"/>
                </a:solidFill>
                <a:latin typeface="Arial"/>
                <a:ea typeface="Arial"/>
                <a:cs typeface="Arial"/>
                <a:sym typeface="Arial"/>
              </a:defRPr>
            </a:lvl7pPr>
            <a:lvl8pPr indent="-381000" lvl="7" marL="3657600" marR="0" rtl="0" algn="l">
              <a:lnSpc>
                <a:spcPct val="90000"/>
              </a:lnSpc>
              <a:spcBef>
                <a:spcPts val="1000"/>
              </a:spcBef>
              <a:spcAft>
                <a:spcPts val="0"/>
              </a:spcAft>
              <a:buClr>
                <a:schemeClr val="accent2"/>
              </a:buClr>
              <a:buSzPts val="2400"/>
              <a:buFont typeface="Arial"/>
              <a:buChar char="•"/>
              <a:defRPr b="0" i="0" sz="2400" u="none" cap="none" strike="noStrike">
                <a:solidFill>
                  <a:schemeClr val="accent4"/>
                </a:solidFill>
                <a:latin typeface="Arial"/>
                <a:ea typeface="Arial"/>
                <a:cs typeface="Arial"/>
                <a:sym typeface="Arial"/>
              </a:defRPr>
            </a:lvl8pPr>
            <a:lvl9pPr indent="-381000" lvl="8" marL="4114800" marR="0" rtl="0" algn="l">
              <a:lnSpc>
                <a:spcPct val="90000"/>
              </a:lnSpc>
              <a:spcBef>
                <a:spcPts val="1000"/>
              </a:spcBef>
              <a:spcAft>
                <a:spcPts val="0"/>
              </a:spcAft>
              <a:buClr>
                <a:schemeClr val="accent2"/>
              </a:buClr>
              <a:buSzPts val="2400"/>
              <a:buFont typeface="Arial"/>
              <a:buChar char="•"/>
              <a:defRPr b="0" i="0" sz="2400" u="none" cap="none" strike="noStrike">
                <a:solidFill>
                  <a:schemeClr val="accent4"/>
                </a:solidFill>
                <a:latin typeface="Arial"/>
                <a:ea typeface="Arial"/>
                <a:cs typeface="Arial"/>
                <a:sym typeface="Arial"/>
              </a:defRPr>
            </a:lvl9pPr>
          </a:lstStyle>
          <a:p/>
        </p:txBody>
      </p:sp>
      <p:pic>
        <p:nvPicPr>
          <p:cNvPr id="14" name="Shape 14"/>
          <p:cNvPicPr preferRelativeResize="0"/>
          <p:nvPr/>
        </p:nvPicPr>
        <p:blipFill rotWithShape="1">
          <a:blip r:embed="rId4">
            <a:alphaModFix/>
          </a:blip>
          <a:srcRect b="0" l="0" r="0" t="0"/>
          <a:stretch/>
        </p:blipFill>
        <p:spPr>
          <a:xfrm>
            <a:off x="934471" y="1834375"/>
            <a:ext cx="2591179" cy="702837"/>
          </a:xfrm>
          <a:prstGeom prst="rect">
            <a:avLst/>
          </a:prstGeom>
          <a:noFill/>
          <a:ln>
            <a:noFill/>
          </a:ln>
        </p:spPr>
      </p:pic>
      <p:sp>
        <p:nvSpPr>
          <p:cNvPr id="15" name="Shape 15"/>
          <p:cNvSpPr txBox="1"/>
          <p:nvPr/>
        </p:nvSpPr>
        <p:spPr>
          <a:xfrm>
            <a:off x="845250" y="2537200"/>
            <a:ext cx="5715900" cy="5961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434344"/>
              </a:buClr>
              <a:buSzPts val="2200"/>
              <a:buFont typeface="Arial"/>
              <a:buNone/>
            </a:pPr>
            <a:r>
              <a:rPr b="1" i="0" lang="en-US" sz="3500" u="none" cap="none" strike="noStrike">
                <a:solidFill>
                  <a:srgbClr val="666666"/>
                </a:solidFill>
                <a:latin typeface="Arial"/>
                <a:ea typeface="Arial"/>
                <a:cs typeface="Arial"/>
                <a:sym typeface="Arial"/>
              </a:rPr>
              <a:t>Innovate Summit 2017</a:t>
            </a:r>
            <a:endParaRPr sz="1300">
              <a:solidFill>
                <a:srgbClr val="666666"/>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Example_Table">
    <p:spTree>
      <p:nvGrpSpPr>
        <p:cNvPr id="60" name="Shape 60"/>
        <p:cNvGrpSpPr/>
        <p:nvPr/>
      </p:nvGrpSpPr>
      <p:grpSpPr>
        <a:xfrm>
          <a:off x="0" y="0"/>
          <a:ext cx="0" cy="0"/>
          <a:chOff x="0" y="0"/>
          <a:chExt cx="0" cy="0"/>
        </a:xfrm>
      </p:grpSpPr>
      <p:sp>
        <p:nvSpPr>
          <p:cNvPr id="61" name="Shape 61"/>
          <p:cNvSpPr txBox="1"/>
          <p:nvPr>
            <p:ph idx="12" type="sldNum"/>
          </p:nvPr>
        </p:nvSpPr>
        <p:spPr>
          <a:xfrm>
            <a:off x="11739273" y="6457220"/>
            <a:ext cx="273656" cy="264256"/>
          </a:xfrm>
          <a:prstGeom prst="rect">
            <a:avLst/>
          </a:prstGeom>
          <a:noFill/>
          <a:ln>
            <a:noFill/>
          </a:ln>
        </p:spPr>
        <p:txBody>
          <a:bodyPr anchorCtr="0" anchor="b" bIns="45700" lIns="45700" spcFirstLastPara="1" rIns="45700" wrap="square" tIns="45700">
            <a:noAutofit/>
          </a:bodyPr>
          <a:lstStyle/>
          <a:p>
            <a:pPr indent="0" lvl="0" marL="0" marR="0" rtl="0" algn="r">
              <a:lnSpc>
                <a:spcPct val="100000"/>
              </a:lnSpc>
              <a:spcBef>
                <a:spcPts val="0"/>
              </a:spcBef>
              <a:spcAft>
                <a:spcPts val="0"/>
              </a:spcAft>
              <a:buClr>
                <a:schemeClr val="accent4"/>
              </a:buClr>
              <a:buSzPts val="1200"/>
              <a:buFont typeface="Arial"/>
              <a:buNone/>
            </a:pPr>
            <a:fld id="{00000000-1234-1234-1234-123412341234}" type="slidenum">
              <a:rPr b="0" i="0" lang="en-US" sz="1200" u="none" cap="none" strike="noStrike">
                <a:solidFill>
                  <a:schemeClr val="accent4"/>
                </a:solidFill>
                <a:latin typeface="Arial"/>
                <a:ea typeface="Arial"/>
                <a:cs typeface="Arial"/>
                <a:sym typeface="Arial"/>
              </a:rPr>
              <a:t>‹#›</a:t>
            </a:fld>
            <a:endParaRPr b="0" i="0" sz="1200" u="none" cap="none" strike="noStrike">
              <a:solidFill>
                <a:schemeClr val="accent4"/>
              </a:solidFill>
              <a:latin typeface="Arial"/>
              <a:ea typeface="Arial"/>
              <a:cs typeface="Arial"/>
              <a:sym typeface="Arial"/>
            </a:endParaRPr>
          </a:p>
        </p:txBody>
      </p:sp>
      <p:graphicFrame>
        <p:nvGraphicFramePr>
          <p:cNvPr id="62" name="Shape 62"/>
          <p:cNvGraphicFramePr/>
          <p:nvPr/>
        </p:nvGraphicFramePr>
        <p:xfrm>
          <a:off x="1473380" y="1537239"/>
          <a:ext cx="3000000" cy="3000000"/>
        </p:xfrm>
        <a:graphic>
          <a:graphicData uri="http://schemas.openxmlformats.org/drawingml/2006/table">
            <a:tbl>
              <a:tblPr bandRow="1" firstRow="1">
                <a:noFill/>
                <a:tableStyleId>{3AEF8BC7-4C06-4227-A5B9-4011E254C583}</a:tableStyleId>
              </a:tblPr>
              <a:tblGrid>
                <a:gridCol w="2294575"/>
                <a:gridCol w="2294575"/>
                <a:gridCol w="2294575"/>
                <a:gridCol w="2294575"/>
              </a:tblGrid>
              <a:tr h="716200">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Table Headers are Calibri 12pt bold</a:t>
                      </a:r>
                      <a:endParaRPr b="1"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Table Header</a:t>
                      </a:r>
                      <a:endParaRPr b="1"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Table Header</a:t>
                      </a:r>
                      <a:endParaRPr b="1"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Table Header</a:t>
                      </a:r>
                      <a:endParaRPr b="1" i="0" sz="1200" u="none" cap="none" strike="noStrike">
                        <a:latin typeface="Calibri"/>
                        <a:ea typeface="Calibri"/>
                        <a:cs typeface="Calibri"/>
                        <a:sym typeface="Calibri"/>
                      </a:endParaRPr>
                    </a:p>
                  </a:txBody>
                  <a:tcPr marT="45725" marB="45725" marR="91450" marL="91450" anchor="ctr"/>
                </a:tc>
              </a:tr>
              <a:tr h="716200">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 is Calibri 12pt regular</a:t>
                      </a:r>
                      <a:endParaRPr b="0"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r>
              <a:tr h="716200">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r>
              <a:tr h="716200">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r>
              <a:tr h="716200">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r>
              <a:tr h="716200">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r>
            </a:tbl>
          </a:graphicData>
        </a:graphic>
      </p:graphicFrame>
      <p:sp>
        <p:nvSpPr>
          <p:cNvPr id="63" name="Shape 63"/>
          <p:cNvSpPr txBox="1"/>
          <p:nvPr/>
        </p:nvSpPr>
        <p:spPr>
          <a:xfrm rot="-1014077">
            <a:off x="916102" y="2890268"/>
            <a:ext cx="9623040" cy="1569658"/>
          </a:xfrm>
          <a:prstGeom prst="rect">
            <a:avLst/>
          </a:prstGeom>
          <a:noFill/>
          <a:ln>
            <a:noFill/>
          </a:ln>
        </p:spPr>
        <p:txBody>
          <a:bodyPr anchorCtr="0" anchor="t" bIns="45700" lIns="45700" spcFirstLastPara="1" rIns="45700" wrap="square" tIns="45700">
            <a:noAutofit/>
          </a:bodyPr>
          <a:lstStyle/>
          <a:p>
            <a:pPr indent="0" lvl="0" marL="0" marR="0" rtl="0" algn="ctr">
              <a:lnSpc>
                <a:spcPct val="100000"/>
              </a:lnSpc>
              <a:spcBef>
                <a:spcPts val="0"/>
              </a:spcBef>
              <a:spcAft>
                <a:spcPts val="0"/>
              </a:spcAft>
              <a:buClr>
                <a:schemeClr val="dk2"/>
              </a:buClr>
              <a:buSzPts val="9600"/>
              <a:buFont typeface="Open Sans"/>
              <a:buNone/>
            </a:pPr>
            <a:r>
              <a:rPr b="0" i="0" lang="en-US" sz="9600" u="none" cap="none" strike="noStrike">
                <a:solidFill>
                  <a:schemeClr val="dk2"/>
                </a:solidFill>
                <a:latin typeface="Open Sans"/>
                <a:ea typeface="Open Sans"/>
                <a:cs typeface="Open Sans"/>
                <a:sym typeface="Open Sans"/>
              </a:rPr>
              <a:t>SAMPLE SLIDE</a:t>
            </a:r>
            <a:endParaRPr b="0" i="0" sz="9600" u="none" cap="none" strike="noStrike">
              <a:solidFill>
                <a:schemeClr val="dk2"/>
              </a:solidFill>
              <a:latin typeface="Open Sans"/>
              <a:ea typeface="Open Sans"/>
              <a:cs typeface="Open Sans"/>
              <a:sym typeface="Open Sans"/>
            </a:endParaRPr>
          </a:p>
        </p:txBody>
      </p:sp>
      <p:sp>
        <p:nvSpPr>
          <p:cNvPr id="64" name="Shape 64"/>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B8B8B"/>
              </a:buClr>
              <a:buSzPts val="1200"/>
              <a:buFont typeface="Arial"/>
              <a:buNone/>
              <a:defRPr b="0" i="0" sz="1200" u="none" cap="none" strike="noStrike">
                <a:solidFill>
                  <a:srgbClr val="8B8B8B"/>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5" name="Shape 65"/>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0" lvl="1"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2pPr>
            <a:lvl3pPr indent="0" lvl="2"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3pPr>
            <a:lvl4pPr indent="0" lvl="3"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4pPr>
            <a:lvl5pPr indent="0" lvl="4"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5pPr>
            <a:lvl6pPr indent="0" lvl="5"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6pPr>
            <a:lvl7pPr indent="0" lvl="6"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7pPr>
            <a:lvl8pPr indent="0" lvl="7"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8pPr>
            <a:lvl9pPr indent="0" lvl="8"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Example_Table2">
    <p:spTree>
      <p:nvGrpSpPr>
        <p:cNvPr id="66" name="Shape 66"/>
        <p:cNvGrpSpPr/>
        <p:nvPr/>
      </p:nvGrpSpPr>
      <p:grpSpPr>
        <a:xfrm>
          <a:off x="0" y="0"/>
          <a:ext cx="0" cy="0"/>
          <a:chOff x="0" y="0"/>
          <a:chExt cx="0" cy="0"/>
        </a:xfrm>
      </p:grpSpPr>
      <p:sp>
        <p:nvSpPr>
          <p:cNvPr id="67" name="Shape 67"/>
          <p:cNvSpPr txBox="1"/>
          <p:nvPr>
            <p:ph idx="12" type="sldNum"/>
          </p:nvPr>
        </p:nvSpPr>
        <p:spPr>
          <a:xfrm>
            <a:off x="11739273" y="6457220"/>
            <a:ext cx="273656" cy="264256"/>
          </a:xfrm>
          <a:prstGeom prst="rect">
            <a:avLst/>
          </a:prstGeom>
          <a:noFill/>
          <a:ln>
            <a:noFill/>
          </a:ln>
        </p:spPr>
        <p:txBody>
          <a:bodyPr anchorCtr="0" anchor="b" bIns="45700" lIns="45700" spcFirstLastPara="1" rIns="45700" wrap="square" tIns="45700">
            <a:noAutofit/>
          </a:bodyPr>
          <a:lstStyle/>
          <a:p>
            <a:pPr indent="0" lvl="0" marL="0" marR="0" rtl="0" algn="r">
              <a:lnSpc>
                <a:spcPct val="100000"/>
              </a:lnSpc>
              <a:spcBef>
                <a:spcPts val="0"/>
              </a:spcBef>
              <a:spcAft>
                <a:spcPts val="0"/>
              </a:spcAft>
              <a:buClr>
                <a:schemeClr val="accent4"/>
              </a:buClr>
              <a:buSzPts val="1200"/>
              <a:buFont typeface="Arial"/>
              <a:buNone/>
            </a:pPr>
            <a:fld id="{00000000-1234-1234-1234-123412341234}" type="slidenum">
              <a:rPr b="0" i="0" lang="en-US" sz="1200" u="none" cap="none" strike="noStrike">
                <a:solidFill>
                  <a:schemeClr val="accent4"/>
                </a:solidFill>
                <a:latin typeface="Arial"/>
                <a:ea typeface="Arial"/>
                <a:cs typeface="Arial"/>
                <a:sym typeface="Arial"/>
              </a:rPr>
              <a:t>‹#›</a:t>
            </a:fld>
            <a:endParaRPr b="0" i="0" sz="1200" u="none" cap="none" strike="noStrike">
              <a:solidFill>
                <a:schemeClr val="accent4"/>
              </a:solidFill>
              <a:latin typeface="Arial"/>
              <a:ea typeface="Arial"/>
              <a:cs typeface="Arial"/>
              <a:sym typeface="Arial"/>
            </a:endParaRPr>
          </a:p>
        </p:txBody>
      </p:sp>
      <p:graphicFrame>
        <p:nvGraphicFramePr>
          <p:cNvPr id="68" name="Shape 68"/>
          <p:cNvGraphicFramePr/>
          <p:nvPr/>
        </p:nvGraphicFramePr>
        <p:xfrm>
          <a:off x="2607236" y="1813085"/>
          <a:ext cx="3000000" cy="3000000"/>
        </p:xfrm>
        <a:graphic>
          <a:graphicData uri="http://schemas.openxmlformats.org/drawingml/2006/table">
            <a:tbl>
              <a:tblPr bandRow="1" firstRow="1">
                <a:noFill/>
                <a:tableStyleId>{3AEF8BC7-4C06-4227-A5B9-4011E254C583}</a:tableStyleId>
              </a:tblPr>
              <a:tblGrid>
                <a:gridCol w="2294575"/>
                <a:gridCol w="2294575"/>
                <a:gridCol w="2294575"/>
              </a:tblGrid>
              <a:tr h="716200">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Table Headers are Calibri 12pt bold</a:t>
                      </a:r>
                      <a:endParaRPr b="1"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Table Header</a:t>
                      </a:r>
                      <a:endParaRPr b="1"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Table Header</a:t>
                      </a:r>
                      <a:endParaRPr b="1" i="0" sz="1200" u="none" cap="none" strike="noStrike">
                        <a:latin typeface="Calibri"/>
                        <a:ea typeface="Calibri"/>
                        <a:cs typeface="Calibri"/>
                        <a:sym typeface="Calibri"/>
                      </a:endParaRPr>
                    </a:p>
                  </a:txBody>
                  <a:tcPr marT="45725" marB="45725" marR="91450" marL="91450" anchor="ctr"/>
                </a:tc>
              </a:tr>
              <a:tr h="716200">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 is Calibri 12pt regular</a:t>
                      </a:r>
                      <a:endParaRPr b="0"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r>
              <a:tr h="716200">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r>
              <a:tr h="716200">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r>
              <a:tr h="716200">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To change color/ type of chart select </a:t>
                      </a:r>
                      <a:r>
                        <a:rPr b="1" lang="en-US" sz="1200" u="none" cap="none" strike="noStrike">
                          <a:latin typeface="Calibri"/>
                          <a:ea typeface="Calibri"/>
                          <a:cs typeface="Calibri"/>
                          <a:sym typeface="Calibri"/>
                        </a:rPr>
                        <a:t>Table Design</a:t>
                      </a:r>
                      <a:endParaRPr b="1" i="0" sz="1200" u="none" cap="none" strike="noStrike">
                        <a:latin typeface="Calibri"/>
                        <a:ea typeface="Calibri"/>
                        <a:cs typeface="Calibri"/>
                        <a:sym typeface="Calibri"/>
                      </a:endParaRPr>
                    </a:p>
                  </a:txBody>
                  <a:tcPr marT="45725" marB="45725" marR="91450" marL="91450" anchor="ctr"/>
                </a:tc>
                <a:tc>
                  <a:txBody>
                    <a:bodyPr>
                      <a:noAutofit/>
                    </a:bodyPr>
                    <a:lstStyle/>
                    <a:p>
                      <a:pPr indent="0" lvl="0" marL="0" marR="0" rtl="0" algn="ctr">
                        <a:lnSpc>
                          <a:spcPct val="100000"/>
                        </a:lnSpc>
                        <a:spcBef>
                          <a:spcPts val="0"/>
                        </a:spcBef>
                        <a:spcAft>
                          <a:spcPts val="0"/>
                        </a:spcAft>
                        <a:buClr>
                          <a:schemeClr val="dk1"/>
                        </a:buClr>
                        <a:buSzPts val="1200"/>
                        <a:buFont typeface="Calibri"/>
                        <a:buNone/>
                      </a:pPr>
                      <a:r>
                        <a:rPr lang="en-US" sz="1200" u="none" cap="none" strike="noStrike">
                          <a:latin typeface="Calibri"/>
                          <a:ea typeface="Calibri"/>
                          <a:cs typeface="Calibri"/>
                          <a:sym typeface="Calibri"/>
                        </a:rPr>
                        <a:t>Text inside table</a:t>
                      </a:r>
                      <a:endParaRPr b="0" i="0" sz="1200" u="none" cap="none" strike="noStrike">
                        <a:latin typeface="Calibri"/>
                        <a:ea typeface="Calibri"/>
                        <a:cs typeface="Calibri"/>
                        <a:sym typeface="Calibri"/>
                      </a:endParaRPr>
                    </a:p>
                  </a:txBody>
                  <a:tcPr marT="45725" marB="45725" marR="91450" marL="91450" anchor="ctr"/>
                </a:tc>
              </a:tr>
            </a:tbl>
          </a:graphicData>
        </a:graphic>
      </p:graphicFrame>
      <p:sp>
        <p:nvSpPr>
          <p:cNvPr id="69" name="Shape 69"/>
          <p:cNvSpPr txBox="1"/>
          <p:nvPr/>
        </p:nvSpPr>
        <p:spPr>
          <a:xfrm rot="-1014077">
            <a:off x="916102" y="2890268"/>
            <a:ext cx="9623040" cy="1569658"/>
          </a:xfrm>
          <a:prstGeom prst="rect">
            <a:avLst/>
          </a:prstGeom>
          <a:noFill/>
          <a:ln>
            <a:noFill/>
          </a:ln>
        </p:spPr>
        <p:txBody>
          <a:bodyPr anchorCtr="0" anchor="t" bIns="45700" lIns="45700" spcFirstLastPara="1" rIns="45700" wrap="square" tIns="45700">
            <a:noAutofit/>
          </a:bodyPr>
          <a:lstStyle/>
          <a:p>
            <a:pPr indent="0" lvl="0" marL="0" marR="0" rtl="0" algn="ctr">
              <a:lnSpc>
                <a:spcPct val="100000"/>
              </a:lnSpc>
              <a:spcBef>
                <a:spcPts val="0"/>
              </a:spcBef>
              <a:spcAft>
                <a:spcPts val="0"/>
              </a:spcAft>
              <a:buClr>
                <a:schemeClr val="dk2"/>
              </a:buClr>
              <a:buSzPts val="9600"/>
              <a:buFont typeface="Open Sans"/>
              <a:buNone/>
            </a:pPr>
            <a:r>
              <a:rPr b="0" i="0" lang="en-US" sz="9600" u="none" cap="none" strike="noStrike">
                <a:solidFill>
                  <a:schemeClr val="dk2"/>
                </a:solidFill>
                <a:latin typeface="Open Sans"/>
                <a:ea typeface="Open Sans"/>
                <a:cs typeface="Open Sans"/>
                <a:sym typeface="Open Sans"/>
              </a:rPr>
              <a:t>SAMPLE SLIDE</a:t>
            </a:r>
            <a:endParaRPr b="0" i="0" sz="9600" u="none" cap="none" strike="noStrike">
              <a:solidFill>
                <a:schemeClr val="dk2"/>
              </a:solidFill>
              <a:latin typeface="Open Sans"/>
              <a:ea typeface="Open Sans"/>
              <a:cs typeface="Open Sans"/>
              <a:sym typeface="Open Sans"/>
            </a:endParaRPr>
          </a:p>
        </p:txBody>
      </p:sp>
      <p:sp>
        <p:nvSpPr>
          <p:cNvPr id="70" name="Shape 70"/>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B8B8B"/>
              </a:buClr>
              <a:buSzPts val="1200"/>
              <a:buFont typeface="Arial"/>
              <a:buNone/>
              <a:defRPr b="0" i="0" sz="1200" u="none" cap="none" strike="noStrike">
                <a:solidFill>
                  <a:srgbClr val="8B8B8B"/>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1" name="Shape 71"/>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0" lvl="1"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2pPr>
            <a:lvl3pPr indent="0" lvl="2"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3pPr>
            <a:lvl4pPr indent="0" lvl="3"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4pPr>
            <a:lvl5pPr indent="0" lvl="4"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5pPr>
            <a:lvl6pPr indent="0" lvl="5"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6pPr>
            <a:lvl7pPr indent="0" lvl="6"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7pPr>
            <a:lvl8pPr indent="0" lvl="7"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8pPr>
            <a:lvl9pPr indent="0" lvl="8"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Example_Chart">
    <p:spTree>
      <p:nvGrpSpPr>
        <p:cNvPr id="72" name="Shape 72"/>
        <p:cNvGrpSpPr/>
        <p:nvPr/>
      </p:nvGrpSpPr>
      <p:grpSpPr>
        <a:xfrm>
          <a:off x="0" y="0"/>
          <a:ext cx="0" cy="0"/>
          <a:chOff x="0" y="0"/>
          <a:chExt cx="0" cy="0"/>
        </a:xfrm>
      </p:grpSpPr>
      <p:sp>
        <p:nvSpPr>
          <p:cNvPr id="73" name="Shape 73"/>
          <p:cNvSpPr txBox="1"/>
          <p:nvPr>
            <p:ph idx="12" type="sldNum"/>
          </p:nvPr>
        </p:nvSpPr>
        <p:spPr>
          <a:xfrm>
            <a:off x="11739273" y="6457220"/>
            <a:ext cx="273656" cy="264256"/>
          </a:xfrm>
          <a:prstGeom prst="rect">
            <a:avLst/>
          </a:prstGeom>
          <a:noFill/>
          <a:ln>
            <a:noFill/>
          </a:ln>
        </p:spPr>
        <p:txBody>
          <a:bodyPr anchorCtr="0" anchor="b" bIns="45700" lIns="45700" spcFirstLastPara="1" rIns="45700" wrap="square" tIns="45700">
            <a:noAutofit/>
          </a:bodyPr>
          <a:lstStyle/>
          <a:p>
            <a:pPr indent="0" lvl="0" marL="0" marR="0" rtl="0" algn="r">
              <a:lnSpc>
                <a:spcPct val="100000"/>
              </a:lnSpc>
              <a:spcBef>
                <a:spcPts val="0"/>
              </a:spcBef>
              <a:spcAft>
                <a:spcPts val="0"/>
              </a:spcAft>
              <a:buClr>
                <a:schemeClr val="accent4"/>
              </a:buClr>
              <a:buSzPts val="1200"/>
              <a:buFont typeface="Arial"/>
              <a:buNone/>
            </a:pPr>
            <a:fld id="{00000000-1234-1234-1234-123412341234}" type="slidenum">
              <a:rPr b="0" i="0" lang="en-US" sz="1200" u="none" cap="none" strike="noStrike">
                <a:solidFill>
                  <a:schemeClr val="accent4"/>
                </a:solidFill>
                <a:latin typeface="Arial"/>
                <a:ea typeface="Arial"/>
                <a:cs typeface="Arial"/>
                <a:sym typeface="Arial"/>
              </a:rPr>
              <a:t>‹#›</a:t>
            </a:fld>
            <a:endParaRPr b="0" i="0" sz="1200" u="none" cap="none" strike="noStrike">
              <a:solidFill>
                <a:schemeClr val="accent4"/>
              </a:solidFill>
              <a:latin typeface="Arial"/>
              <a:ea typeface="Arial"/>
              <a:cs typeface="Arial"/>
              <a:sym typeface="Arial"/>
            </a:endParaRPr>
          </a:p>
        </p:txBody>
      </p:sp>
      <p:sp>
        <p:nvSpPr>
          <p:cNvPr id="74" name="Shape 74"/>
          <p:cNvSpPr txBox="1"/>
          <p:nvPr/>
        </p:nvSpPr>
        <p:spPr>
          <a:xfrm>
            <a:off x="1062000" y="2956854"/>
            <a:ext cx="9623040" cy="1323437"/>
          </a:xfrm>
          <a:prstGeom prst="rect">
            <a:avLst/>
          </a:prstGeom>
          <a:noFill/>
          <a:ln>
            <a:noFill/>
          </a:ln>
        </p:spPr>
        <p:txBody>
          <a:bodyPr anchorCtr="0" anchor="t" bIns="45700" lIns="45700" spcFirstLastPara="1" rIns="45700" wrap="square" tIns="45700">
            <a:noAutofit/>
          </a:bodyPr>
          <a:lstStyle/>
          <a:p>
            <a:pPr indent="0" lvl="0" marL="0" marR="0" rtl="0" algn="ctr">
              <a:lnSpc>
                <a:spcPct val="100000"/>
              </a:lnSpc>
              <a:spcBef>
                <a:spcPts val="0"/>
              </a:spcBef>
              <a:spcAft>
                <a:spcPts val="0"/>
              </a:spcAft>
              <a:buClr>
                <a:schemeClr val="dk2"/>
              </a:buClr>
              <a:buSzPts val="8000"/>
              <a:buFont typeface="Open Sans"/>
              <a:buNone/>
            </a:pPr>
            <a:r>
              <a:rPr b="0" i="0" lang="en-US" sz="8000" u="none" cap="none" strike="noStrike">
                <a:solidFill>
                  <a:schemeClr val="dk2"/>
                </a:solidFill>
                <a:latin typeface="Open Sans"/>
                <a:ea typeface="Open Sans"/>
                <a:cs typeface="Open Sans"/>
                <a:sym typeface="Open Sans"/>
              </a:rPr>
              <a:t>SAMPLE SLIDE</a:t>
            </a:r>
            <a:endParaRPr b="0" i="0" sz="8000" u="none" cap="none" strike="noStrike">
              <a:solidFill>
                <a:schemeClr val="dk2"/>
              </a:solidFill>
              <a:latin typeface="Open Sans"/>
              <a:ea typeface="Open Sans"/>
              <a:cs typeface="Open Sans"/>
              <a:sym typeface="Open Sans"/>
            </a:endParaRPr>
          </a:p>
        </p:txBody>
      </p:sp>
      <p:sp>
        <p:nvSpPr>
          <p:cNvPr id="75" name="Shape 75"/>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B8B8B"/>
              </a:buClr>
              <a:buSzPts val="1200"/>
              <a:buFont typeface="Arial"/>
              <a:buNone/>
              <a:defRPr b="0" i="0" sz="1200" u="none" cap="none" strike="noStrike">
                <a:solidFill>
                  <a:srgbClr val="8B8B8B"/>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6" name="Shape 76"/>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0" lvl="1"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2pPr>
            <a:lvl3pPr indent="0" lvl="2"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3pPr>
            <a:lvl4pPr indent="0" lvl="3"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4pPr>
            <a:lvl5pPr indent="0" lvl="4"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5pPr>
            <a:lvl6pPr indent="0" lvl="5"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6pPr>
            <a:lvl7pPr indent="0" lvl="6"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7pPr>
            <a:lvl8pPr indent="0" lvl="7"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8pPr>
            <a:lvl9pPr indent="0" lvl="8"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Example_Chart2">
    <p:spTree>
      <p:nvGrpSpPr>
        <p:cNvPr id="77" name="Shape 77"/>
        <p:cNvGrpSpPr/>
        <p:nvPr/>
      </p:nvGrpSpPr>
      <p:grpSpPr>
        <a:xfrm>
          <a:off x="0" y="0"/>
          <a:ext cx="0" cy="0"/>
          <a:chOff x="0" y="0"/>
          <a:chExt cx="0" cy="0"/>
        </a:xfrm>
      </p:grpSpPr>
      <p:sp>
        <p:nvSpPr>
          <p:cNvPr id="78" name="Shape 78"/>
          <p:cNvSpPr txBox="1"/>
          <p:nvPr>
            <p:ph idx="12" type="sldNum"/>
          </p:nvPr>
        </p:nvSpPr>
        <p:spPr>
          <a:xfrm>
            <a:off x="11739273" y="6457220"/>
            <a:ext cx="273656" cy="264256"/>
          </a:xfrm>
          <a:prstGeom prst="rect">
            <a:avLst/>
          </a:prstGeom>
          <a:noFill/>
          <a:ln>
            <a:noFill/>
          </a:ln>
        </p:spPr>
        <p:txBody>
          <a:bodyPr anchorCtr="0" anchor="b" bIns="45700" lIns="45700" spcFirstLastPara="1" rIns="45700" wrap="square" tIns="45700">
            <a:noAutofit/>
          </a:bodyPr>
          <a:lstStyle/>
          <a:p>
            <a:pPr indent="0" lvl="0" marL="0" marR="0" rtl="0" algn="r">
              <a:lnSpc>
                <a:spcPct val="100000"/>
              </a:lnSpc>
              <a:spcBef>
                <a:spcPts val="0"/>
              </a:spcBef>
              <a:spcAft>
                <a:spcPts val="0"/>
              </a:spcAft>
              <a:buClr>
                <a:schemeClr val="accent4"/>
              </a:buClr>
              <a:buSzPts val="1200"/>
              <a:buFont typeface="Arial"/>
              <a:buNone/>
            </a:pPr>
            <a:fld id="{00000000-1234-1234-1234-123412341234}" type="slidenum">
              <a:rPr b="0" i="0" lang="en-US" sz="1200" u="none" cap="none" strike="noStrike">
                <a:solidFill>
                  <a:schemeClr val="accent4"/>
                </a:solidFill>
                <a:latin typeface="Arial"/>
                <a:ea typeface="Arial"/>
                <a:cs typeface="Arial"/>
                <a:sym typeface="Arial"/>
              </a:rPr>
              <a:t>‹#›</a:t>
            </a:fld>
            <a:endParaRPr b="0" i="0" sz="1200" u="none" cap="none" strike="noStrike">
              <a:solidFill>
                <a:schemeClr val="accent4"/>
              </a:solidFill>
              <a:latin typeface="Arial"/>
              <a:ea typeface="Arial"/>
              <a:cs typeface="Arial"/>
              <a:sym typeface="Arial"/>
            </a:endParaRPr>
          </a:p>
        </p:txBody>
      </p:sp>
      <p:sp>
        <p:nvSpPr>
          <p:cNvPr id="79" name="Shape 79"/>
          <p:cNvSpPr txBox="1"/>
          <p:nvPr/>
        </p:nvSpPr>
        <p:spPr>
          <a:xfrm rot="-1014077">
            <a:off x="916102" y="2890268"/>
            <a:ext cx="9623040" cy="1569658"/>
          </a:xfrm>
          <a:prstGeom prst="rect">
            <a:avLst/>
          </a:prstGeom>
          <a:noFill/>
          <a:ln>
            <a:noFill/>
          </a:ln>
        </p:spPr>
        <p:txBody>
          <a:bodyPr anchorCtr="0" anchor="t" bIns="45700" lIns="45700" spcFirstLastPara="1" rIns="45700" wrap="square" tIns="45700">
            <a:noAutofit/>
          </a:bodyPr>
          <a:lstStyle/>
          <a:p>
            <a:pPr indent="0" lvl="0" marL="0" marR="0" rtl="0" algn="ctr">
              <a:lnSpc>
                <a:spcPct val="100000"/>
              </a:lnSpc>
              <a:spcBef>
                <a:spcPts val="0"/>
              </a:spcBef>
              <a:spcAft>
                <a:spcPts val="0"/>
              </a:spcAft>
              <a:buClr>
                <a:schemeClr val="dk2"/>
              </a:buClr>
              <a:buSzPts val="9600"/>
              <a:buFont typeface="Open Sans"/>
              <a:buNone/>
            </a:pPr>
            <a:r>
              <a:rPr b="0" i="0" lang="en-US" sz="9600" u="none" cap="none" strike="noStrike">
                <a:solidFill>
                  <a:schemeClr val="dk2"/>
                </a:solidFill>
                <a:latin typeface="Open Sans"/>
                <a:ea typeface="Open Sans"/>
                <a:cs typeface="Open Sans"/>
                <a:sym typeface="Open Sans"/>
              </a:rPr>
              <a:t>SAMPLE SLIDE</a:t>
            </a:r>
            <a:endParaRPr b="0" i="0" sz="9600" u="none" cap="none" strike="noStrike">
              <a:solidFill>
                <a:schemeClr val="dk2"/>
              </a:solidFill>
              <a:latin typeface="Open Sans"/>
              <a:ea typeface="Open Sans"/>
              <a:cs typeface="Open Sans"/>
              <a:sym typeface="Open Sans"/>
            </a:endParaRPr>
          </a:p>
        </p:txBody>
      </p:sp>
      <p:sp>
        <p:nvSpPr>
          <p:cNvPr id="80" name="Shape 80"/>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B8B8B"/>
              </a:buClr>
              <a:buSzPts val="1200"/>
              <a:buFont typeface="Arial"/>
              <a:buNone/>
              <a:defRPr b="0" i="0" sz="1200" u="none" cap="none" strike="noStrike">
                <a:solidFill>
                  <a:srgbClr val="8B8B8B"/>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1" name="Shape 81"/>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0" lvl="1"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2pPr>
            <a:lvl3pPr indent="0" lvl="2"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3pPr>
            <a:lvl4pPr indent="0" lvl="3"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4pPr>
            <a:lvl5pPr indent="0" lvl="4"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5pPr>
            <a:lvl6pPr indent="0" lvl="5"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6pPr>
            <a:lvl7pPr indent="0" lvl="6"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7pPr>
            <a:lvl8pPr indent="0" lvl="7"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8pPr>
            <a:lvl9pPr indent="0" lvl="8"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Example_Chart3">
    <p:spTree>
      <p:nvGrpSpPr>
        <p:cNvPr id="82" name="Shape 82"/>
        <p:cNvGrpSpPr/>
        <p:nvPr/>
      </p:nvGrpSpPr>
      <p:grpSpPr>
        <a:xfrm>
          <a:off x="0" y="0"/>
          <a:ext cx="0" cy="0"/>
          <a:chOff x="0" y="0"/>
          <a:chExt cx="0" cy="0"/>
        </a:xfrm>
      </p:grpSpPr>
      <p:sp>
        <p:nvSpPr>
          <p:cNvPr id="83" name="Shape 83"/>
          <p:cNvSpPr txBox="1"/>
          <p:nvPr>
            <p:ph idx="12" type="sldNum"/>
          </p:nvPr>
        </p:nvSpPr>
        <p:spPr>
          <a:xfrm>
            <a:off x="11739273" y="6457220"/>
            <a:ext cx="273656" cy="264256"/>
          </a:xfrm>
          <a:prstGeom prst="rect">
            <a:avLst/>
          </a:prstGeom>
          <a:noFill/>
          <a:ln>
            <a:noFill/>
          </a:ln>
        </p:spPr>
        <p:txBody>
          <a:bodyPr anchorCtr="0" anchor="b" bIns="45700" lIns="45700" spcFirstLastPara="1" rIns="45700" wrap="square" tIns="45700">
            <a:noAutofit/>
          </a:bodyPr>
          <a:lstStyle/>
          <a:p>
            <a:pPr indent="0" lvl="0" marL="0" marR="0" rtl="0" algn="r">
              <a:lnSpc>
                <a:spcPct val="100000"/>
              </a:lnSpc>
              <a:spcBef>
                <a:spcPts val="0"/>
              </a:spcBef>
              <a:spcAft>
                <a:spcPts val="0"/>
              </a:spcAft>
              <a:buClr>
                <a:schemeClr val="accent4"/>
              </a:buClr>
              <a:buSzPts val="1200"/>
              <a:buFont typeface="Arial"/>
              <a:buNone/>
            </a:pPr>
            <a:fld id="{00000000-1234-1234-1234-123412341234}" type="slidenum">
              <a:rPr b="0" i="0" lang="en-US" sz="1200" u="none" cap="none" strike="noStrike">
                <a:solidFill>
                  <a:schemeClr val="accent4"/>
                </a:solidFill>
                <a:latin typeface="Arial"/>
                <a:ea typeface="Arial"/>
                <a:cs typeface="Arial"/>
                <a:sym typeface="Arial"/>
              </a:rPr>
              <a:t>‹#›</a:t>
            </a:fld>
            <a:endParaRPr b="0" i="0" sz="1200" u="none" cap="none" strike="noStrike">
              <a:solidFill>
                <a:schemeClr val="accent4"/>
              </a:solidFill>
              <a:latin typeface="Arial"/>
              <a:ea typeface="Arial"/>
              <a:cs typeface="Arial"/>
              <a:sym typeface="Arial"/>
            </a:endParaRPr>
          </a:p>
        </p:txBody>
      </p:sp>
      <p:sp>
        <p:nvSpPr>
          <p:cNvPr id="84" name="Shape 84"/>
          <p:cNvSpPr txBox="1"/>
          <p:nvPr/>
        </p:nvSpPr>
        <p:spPr>
          <a:xfrm rot="-1014077">
            <a:off x="916102" y="2890268"/>
            <a:ext cx="9623040" cy="1569658"/>
          </a:xfrm>
          <a:prstGeom prst="rect">
            <a:avLst/>
          </a:prstGeom>
          <a:noFill/>
          <a:ln>
            <a:noFill/>
          </a:ln>
        </p:spPr>
        <p:txBody>
          <a:bodyPr anchorCtr="0" anchor="t" bIns="45700" lIns="45700" spcFirstLastPara="1" rIns="45700" wrap="square" tIns="45700">
            <a:noAutofit/>
          </a:bodyPr>
          <a:lstStyle/>
          <a:p>
            <a:pPr indent="0" lvl="0" marL="0" marR="0" rtl="0" algn="ctr">
              <a:lnSpc>
                <a:spcPct val="100000"/>
              </a:lnSpc>
              <a:spcBef>
                <a:spcPts val="0"/>
              </a:spcBef>
              <a:spcAft>
                <a:spcPts val="0"/>
              </a:spcAft>
              <a:buClr>
                <a:schemeClr val="dk2"/>
              </a:buClr>
              <a:buSzPts val="9600"/>
              <a:buFont typeface="Open Sans"/>
              <a:buNone/>
            </a:pPr>
            <a:r>
              <a:rPr b="0" i="0" lang="en-US" sz="9600" u="none" cap="none" strike="noStrike">
                <a:solidFill>
                  <a:schemeClr val="dk2"/>
                </a:solidFill>
                <a:latin typeface="Open Sans"/>
                <a:ea typeface="Open Sans"/>
                <a:cs typeface="Open Sans"/>
                <a:sym typeface="Open Sans"/>
              </a:rPr>
              <a:t>SAMPLE SLIDE</a:t>
            </a:r>
            <a:endParaRPr b="0" i="0" sz="9600" u="none" cap="none" strike="noStrike">
              <a:solidFill>
                <a:schemeClr val="dk2"/>
              </a:solidFill>
              <a:latin typeface="Open Sans"/>
              <a:ea typeface="Open Sans"/>
              <a:cs typeface="Open Sans"/>
              <a:sym typeface="Open Sans"/>
            </a:endParaRPr>
          </a:p>
        </p:txBody>
      </p:sp>
      <p:sp>
        <p:nvSpPr>
          <p:cNvPr id="85" name="Shape 85"/>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B8B8B"/>
              </a:buClr>
              <a:buSzPts val="1200"/>
              <a:buFont typeface="Arial"/>
              <a:buNone/>
              <a:defRPr b="0" i="0" sz="1200" u="none" cap="none" strike="noStrike">
                <a:solidFill>
                  <a:srgbClr val="8B8B8B"/>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6" name="Shape 86"/>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0" lvl="1"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2pPr>
            <a:lvl3pPr indent="0" lvl="2"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3pPr>
            <a:lvl4pPr indent="0" lvl="3"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4pPr>
            <a:lvl5pPr indent="0" lvl="4"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5pPr>
            <a:lvl6pPr indent="0" lvl="5"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6pPr>
            <a:lvl7pPr indent="0" lvl="6"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7pPr>
            <a:lvl8pPr indent="0" lvl="7"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8pPr>
            <a:lvl9pPr indent="0" lvl="8"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Example_Chart4">
    <p:spTree>
      <p:nvGrpSpPr>
        <p:cNvPr id="87" name="Shape 87"/>
        <p:cNvGrpSpPr/>
        <p:nvPr/>
      </p:nvGrpSpPr>
      <p:grpSpPr>
        <a:xfrm>
          <a:off x="0" y="0"/>
          <a:ext cx="0" cy="0"/>
          <a:chOff x="0" y="0"/>
          <a:chExt cx="0" cy="0"/>
        </a:xfrm>
      </p:grpSpPr>
      <p:sp>
        <p:nvSpPr>
          <p:cNvPr id="88" name="Shape 88"/>
          <p:cNvSpPr txBox="1"/>
          <p:nvPr>
            <p:ph idx="12" type="sldNum"/>
          </p:nvPr>
        </p:nvSpPr>
        <p:spPr>
          <a:xfrm>
            <a:off x="11739273" y="6457220"/>
            <a:ext cx="273656" cy="264256"/>
          </a:xfrm>
          <a:prstGeom prst="rect">
            <a:avLst/>
          </a:prstGeom>
          <a:noFill/>
          <a:ln>
            <a:noFill/>
          </a:ln>
        </p:spPr>
        <p:txBody>
          <a:bodyPr anchorCtr="0" anchor="b" bIns="45700" lIns="45700" spcFirstLastPara="1" rIns="45700" wrap="square" tIns="45700">
            <a:noAutofit/>
          </a:bodyPr>
          <a:lstStyle/>
          <a:p>
            <a:pPr indent="0" lvl="0" marL="0" marR="0" rtl="0" algn="r">
              <a:lnSpc>
                <a:spcPct val="100000"/>
              </a:lnSpc>
              <a:spcBef>
                <a:spcPts val="0"/>
              </a:spcBef>
              <a:spcAft>
                <a:spcPts val="0"/>
              </a:spcAft>
              <a:buClr>
                <a:schemeClr val="accent4"/>
              </a:buClr>
              <a:buSzPts val="1200"/>
              <a:buFont typeface="Arial"/>
              <a:buNone/>
            </a:pPr>
            <a:fld id="{00000000-1234-1234-1234-123412341234}" type="slidenum">
              <a:rPr b="0" i="0" lang="en-US" sz="1200" u="none" cap="none" strike="noStrike">
                <a:solidFill>
                  <a:schemeClr val="accent4"/>
                </a:solidFill>
                <a:latin typeface="Arial"/>
                <a:ea typeface="Arial"/>
                <a:cs typeface="Arial"/>
                <a:sym typeface="Arial"/>
              </a:rPr>
              <a:t>‹#›</a:t>
            </a:fld>
            <a:endParaRPr b="0" i="0" sz="1200" u="none" cap="none" strike="noStrike">
              <a:solidFill>
                <a:schemeClr val="accent4"/>
              </a:solidFill>
              <a:latin typeface="Arial"/>
              <a:ea typeface="Arial"/>
              <a:cs typeface="Arial"/>
              <a:sym typeface="Arial"/>
            </a:endParaRPr>
          </a:p>
        </p:txBody>
      </p:sp>
      <p:pic>
        <p:nvPicPr>
          <p:cNvPr id="89" name="Shape 89"/>
          <p:cNvPicPr preferRelativeResize="0"/>
          <p:nvPr/>
        </p:nvPicPr>
        <p:blipFill rotWithShape="1">
          <a:blip r:embed="rId2">
            <a:alphaModFix/>
          </a:blip>
          <a:srcRect b="0" l="0" r="0" t="0"/>
          <a:stretch/>
        </p:blipFill>
        <p:spPr>
          <a:xfrm>
            <a:off x="2551198" y="1241724"/>
            <a:ext cx="7089604" cy="4640212"/>
          </a:xfrm>
          <a:prstGeom prst="rect">
            <a:avLst/>
          </a:prstGeom>
          <a:noFill/>
          <a:ln>
            <a:noFill/>
          </a:ln>
        </p:spPr>
      </p:pic>
      <p:sp>
        <p:nvSpPr>
          <p:cNvPr id="90" name="Shape 90"/>
          <p:cNvSpPr txBox="1"/>
          <p:nvPr/>
        </p:nvSpPr>
        <p:spPr>
          <a:xfrm rot="-1014077">
            <a:off x="916102" y="2890268"/>
            <a:ext cx="9623040" cy="1569658"/>
          </a:xfrm>
          <a:prstGeom prst="rect">
            <a:avLst/>
          </a:prstGeom>
          <a:noFill/>
          <a:ln>
            <a:noFill/>
          </a:ln>
        </p:spPr>
        <p:txBody>
          <a:bodyPr anchorCtr="0" anchor="t" bIns="45700" lIns="45700" spcFirstLastPara="1" rIns="45700" wrap="square" tIns="45700">
            <a:noAutofit/>
          </a:bodyPr>
          <a:lstStyle/>
          <a:p>
            <a:pPr indent="0" lvl="0" marL="0" marR="0" rtl="0" algn="ctr">
              <a:lnSpc>
                <a:spcPct val="100000"/>
              </a:lnSpc>
              <a:spcBef>
                <a:spcPts val="0"/>
              </a:spcBef>
              <a:spcAft>
                <a:spcPts val="0"/>
              </a:spcAft>
              <a:buClr>
                <a:schemeClr val="dk2"/>
              </a:buClr>
              <a:buSzPts val="9600"/>
              <a:buFont typeface="Open Sans"/>
              <a:buNone/>
            </a:pPr>
            <a:r>
              <a:rPr b="0" i="0" lang="en-US" sz="9600" u="none" cap="none" strike="noStrike">
                <a:solidFill>
                  <a:schemeClr val="dk2"/>
                </a:solidFill>
                <a:latin typeface="Open Sans"/>
                <a:ea typeface="Open Sans"/>
                <a:cs typeface="Open Sans"/>
                <a:sym typeface="Open Sans"/>
              </a:rPr>
              <a:t>SAMPLE SLIDE</a:t>
            </a:r>
            <a:endParaRPr b="0" i="0" sz="9600" u="none" cap="none" strike="noStrike">
              <a:solidFill>
                <a:schemeClr val="dk2"/>
              </a:solidFill>
              <a:latin typeface="Open Sans"/>
              <a:ea typeface="Open Sans"/>
              <a:cs typeface="Open Sans"/>
              <a:sym typeface="Open Sans"/>
            </a:endParaRPr>
          </a:p>
        </p:txBody>
      </p:sp>
      <p:sp>
        <p:nvSpPr>
          <p:cNvPr id="91" name="Shape 91"/>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B8B8B"/>
              </a:buClr>
              <a:buSzPts val="1200"/>
              <a:buFont typeface="Arial"/>
              <a:buNone/>
              <a:defRPr b="0" i="0" sz="1200" u="none" cap="none" strike="noStrike">
                <a:solidFill>
                  <a:srgbClr val="8B8B8B"/>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2" name="Shape 92"/>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0" lvl="1"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2pPr>
            <a:lvl3pPr indent="0" lvl="2"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3pPr>
            <a:lvl4pPr indent="0" lvl="3"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4pPr>
            <a:lvl5pPr indent="0" lvl="4"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5pPr>
            <a:lvl6pPr indent="0" lvl="5"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6pPr>
            <a:lvl7pPr indent="0" lvl="6"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7pPr>
            <a:lvl8pPr indent="0" lvl="7"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8pPr>
            <a:lvl9pPr indent="0" lvl="8"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Example_Chart5">
    <p:spTree>
      <p:nvGrpSpPr>
        <p:cNvPr id="93" name="Shape 93"/>
        <p:cNvGrpSpPr/>
        <p:nvPr/>
      </p:nvGrpSpPr>
      <p:grpSpPr>
        <a:xfrm>
          <a:off x="0" y="0"/>
          <a:ext cx="0" cy="0"/>
          <a:chOff x="0" y="0"/>
          <a:chExt cx="0" cy="0"/>
        </a:xfrm>
      </p:grpSpPr>
      <p:sp>
        <p:nvSpPr>
          <p:cNvPr id="94" name="Shape 94"/>
          <p:cNvSpPr txBox="1"/>
          <p:nvPr>
            <p:ph idx="12" type="sldNum"/>
          </p:nvPr>
        </p:nvSpPr>
        <p:spPr>
          <a:xfrm>
            <a:off x="11739273" y="6457220"/>
            <a:ext cx="273656" cy="264256"/>
          </a:xfrm>
          <a:prstGeom prst="rect">
            <a:avLst/>
          </a:prstGeom>
          <a:noFill/>
          <a:ln>
            <a:noFill/>
          </a:ln>
        </p:spPr>
        <p:txBody>
          <a:bodyPr anchorCtr="0" anchor="b" bIns="45700" lIns="45700" spcFirstLastPara="1" rIns="45700" wrap="square" tIns="45700">
            <a:noAutofit/>
          </a:bodyPr>
          <a:lstStyle/>
          <a:p>
            <a:pPr indent="0" lvl="0" marL="0" marR="0" rtl="0" algn="r">
              <a:lnSpc>
                <a:spcPct val="100000"/>
              </a:lnSpc>
              <a:spcBef>
                <a:spcPts val="0"/>
              </a:spcBef>
              <a:spcAft>
                <a:spcPts val="0"/>
              </a:spcAft>
              <a:buClr>
                <a:schemeClr val="accent4"/>
              </a:buClr>
              <a:buSzPts val="1200"/>
              <a:buFont typeface="Arial"/>
              <a:buNone/>
            </a:pPr>
            <a:fld id="{00000000-1234-1234-1234-123412341234}" type="slidenum">
              <a:rPr b="0" i="0" lang="en-US" sz="1200" u="none" cap="none" strike="noStrike">
                <a:solidFill>
                  <a:schemeClr val="accent4"/>
                </a:solidFill>
                <a:latin typeface="Arial"/>
                <a:ea typeface="Arial"/>
                <a:cs typeface="Arial"/>
                <a:sym typeface="Arial"/>
              </a:rPr>
              <a:t>‹#›</a:t>
            </a:fld>
            <a:endParaRPr b="0" i="0" sz="1200" u="none" cap="none" strike="noStrike">
              <a:solidFill>
                <a:schemeClr val="accent4"/>
              </a:solidFill>
              <a:latin typeface="Arial"/>
              <a:ea typeface="Arial"/>
              <a:cs typeface="Arial"/>
              <a:sym typeface="Arial"/>
            </a:endParaRPr>
          </a:p>
        </p:txBody>
      </p:sp>
      <p:pic>
        <p:nvPicPr>
          <p:cNvPr id="95" name="Shape 95"/>
          <p:cNvPicPr preferRelativeResize="0"/>
          <p:nvPr/>
        </p:nvPicPr>
        <p:blipFill rotWithShape="1">
          <a:blip r:embed="rId2">
            <a:alphaModFix/>
          </a:blip>
          <a:srcRect b="0" l="0" r="0" t="0"/>
          <a:stretch/>
        </p:blipFill>
        <p:spPr>
          <a:xfrm>
            <a:off x="3701788" y="1232055"/>
            <a:ext cx="4788424" cy="5137174"/>
          </a:xfrm>
          <a:prstGeom prst="rect">
            <a:avLst/>
          </a:prstGeom>
          <a:noFill/>
          <a:ln>
            <a:noFill/>
          </a:ln>
        </p:spPr>
      </p:pic>
      <p:sp>
        <p:nvSpPr>
          <p:cNvPr id="96" name="Shape 96"/>
          <p:cNvSpPr txBox="1"/>
          <p:nvPr/>
        </p:nvSpPr>
        <p:spPr>
          <a:xfrm rot="-1014077">
            <a:off x="916102" y="2890268"/>
            <a:ext cx="9623040" cy="1569658"/>
          </a:xfrm>
          <a:prstGeom prst="rect">
            <a:avLst/>
          </a:prstGeom>
          <a:noFill/>
          <a:ln>
            <a:noFill/>
          </a:ln>
        </p:spPr>
        <p:txBody>
          <a:bodyPr anchorCtr="0" anchor="t" bIns="45700" lIns="45700" spcFirstLastPara="1" rIns="45700" wrap="square" tIns="45700">
            <a:noAutofit/>
          </a:bodyPr>
          <a:lstStyle/>
          <a:p>
            <a:pPr indent="0" lvl="0" marL="0" marR="0" rtl="0" algn="ctr">
              <a:lnSpc>
                <a:spcPct val="100000"/>
              </a:lnSpc>
              <a:spcBef>
                <a:spcPts val="0"/>
              </a:spcBef>
              <a:spcAft>
                <a:spcPts val="0"/>
              </a:spcAft>
              <a:buClr>
                <a:schemeClr val="dk2"/>
              </a:buClr>
              <a:buSzPts val="9600"/>
              <a:buFont typeface="Open Sans"/>
              <a:buNone/>
            </a:pPr>
            <a:r>
              <a:rPr b="0" i="0" lang="en-US" sz="9600" u="none" cap="none" strike="noStrike">
                <a:solidFill>
                  <a:schemeClr val="dk2"/>
                </a:solidFill>
                <a:latin typeface="Open Sans"/>
                <a:ea typeface="Open Sans"/>
                <a:cs typeface="Open Sans"/>
                <a:sym typeface="Open Sans"/>
              </a:rPr>
              <a:t>SAMPLE SLIDE</a:t>
            </a:r>
            <a:endParaRPr b="0" i="0" sz="9600" u="none" cap="none" strike="noStrike">
              <a:solidFill>
                <a:schemeClr val="dk2"/>
              </a:solidFill>
              <a:latin typeface="Open Sans"/>
              <a:ea typeface="Open Sans"/>
              <a:cs typeface="Open Sans"/>
              <a:sym typeface="Open Sans"/>
            </a:endParaRPr>
          </a:p>
        </p:txBody>
      </p:sp>
      <p:sp>
        <p:nvSpPr>
          <p:cNvPr id="97" name="Shape 97"/>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B8B8B"/>
              </a:buClr>
              <a:buSzPts val="1200"/>
              <a:buFont typeface="Arial"/>
              <a:buNone/>
              <a:defRPr b="0" i="0" sz="1200" u="none" cap="none" strike="noStrike">
                <a:solidFill>
                  <a:srgbClr val="8B8B8B"/>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8" name="Shape 98"/>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0" lvl="1"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2pPr>
            <a:lvl3pPr indent="0" lvl="2"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3pPr>
            <a:lvl4pPr indent="0" lvl="3"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4pPr>
            <a:lvl5pPr indent="0" lvl="4"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5pPr>
            <a:lvl6pPr indent="0" lvl="5"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6pPr>
            <a:lvl7pPr indent="0" lvl="6"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7pPr>
            <a:lvl8pPr indent="0" lvl="7"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8pPr>
            <a:lvl9pPr indent="0" lvl="8"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Example_Chart6">
    <p:spTree>
      <p:nvGrpSpPr>
        <p:cNvPr id="99" name="Shape 99"/>
        <p:cNvGrpSpPr/>
        <p:nvPr/>
      </p:nvGrpSpPr>
      <p:grpSpPr>
        <a:xfrm>
          <a:off x="0" y="0"/>
          <a:ext cx="0" cy="0"/>
          <a:chOff x="0" y="0"/>
          <a:chExt cx="0" cy="0"/>
        </a:xfrm>
      </p:grpSpPr>
      <p:sp>
        <p:nvSpPr>
          <p:cNvPr id="100" name="Shape 100"/>
          <p:cNvSpPr txBox="1"/>
          <p:nvPr>
            <p:ph idx="12" type="sldNum"/>
          </p:nvPr>
        </p:nvSpPr>
        <p:spPr>
          <a:xfrm>
            <a:off x="11739273" y="6457220"/>
            <a:ext cx="273656" cy="264256"/>
          </a:xfrm>
          <a:prstGeom prst="rect">
            <a:avLst/>
          </a:prstGeom>
          <a:noFill/>
          <a:ln>
            <a:noFill/>
          </a:ln>
        </p:spPr>
        <p:txBody>
          <a:bodyPr anchorCtr="0" anchor="b" bIns="45700" lIns="45700" spcFirstLastPara="1" rIns="45700" wrap="square" tIns="45700">
            <a:noAutofit/>
          </a:bodyPr>
          <a:lstStyle/>
          <a:p>
            <a:pPr indent="0" lvl="0" marL="0" marR="0" rtl="0" algn="r">
              <a:lnSpc>
                <a:spcPct val="100000"/>
              </a:lnSpc>
              <a:spcBef>
                <a:spcPts val="0"/>
              </a:spcBef>
              <a:spcAft>
                <a:spcPts val="0"/>
              </a:spcAft>
              <a:buClr>
                <a:schemeClr val="accent4"/>
              </a:buClr>
              <a:buSzPts val="1200"/>
              <a:buFont typeface="Arial"/>
              <a:buNone/>
            </a:pPr>
            <a:fld id="{00000000-1234-1234-1234-123412341234}" type="slidenum">
              <a:rPr b="0" i="0" lang="en-US" sz="1200" u="none" cap="none" strike="noStrike">
                <a:solidFill>
                  <a:schemeClr val="accent4"/>
                </a:solidFill>
                <a:latin typeface="Arial"/>
                <a:ea typeface="Arial"/>
                <a:cs typeface="Arial"/>
                <a:sym typeface="Arial"/>
              </a:rPr>
              <a:t>‹#›</a:t>
            </a:fld>
            <a:endParaRPr b="0" i="0" sz="1200" u="none" cap="none" strike="noStrike">
              <a:solidFill>
                <a:schemeClr val="accent4"/>
              </a:solidFill>
              <a:latin typeface="Arial"/>
              <a:ea typeface="Arial"/>
              <a:cs typeface="Arial"/>
              <a:sym typeface="Arial"/>
            </a:endParaRPr>
          </a:p>
        </p:txBody>
      </p:sp>
      <p:pic>
        <p:nvPicPr>
          <p:cNvPr id="101" name="Shape 101"/>
          <p:cNvPicPr preferRelativeResize="0"/>
          <p:nvPr/>
        </p:nvPicPr>
        <p:blipFill rotWithShape="1">
          <a:blip r:embed="rId2">
            <a:alphaModFix/>
          </a:blip>
          <a:srcRect b="0" l="0" r="0" t="0"/>
          <a:stretch/>
        </p:blipFill>
        <p:spPr>
          <a:xfrm>
            <a:off x="3701788" y="1219176"/>
            <a:ext cx="4788424" cy="5137174"/>
          </a:xfrm>
          <a:prstGeom prst="rect">
            <a:avLst/>
          </a:prstGeom>
          <a:noFill/>
          <a:ln>
            <a:noFill/>
          </a:ln>
        </p:spPr>
      </p:pic>
      <p:sp>
        <p:nvSpPr>
          <p:cNvPr id="102" name="Shape 102"/>
          <p:cNvSpPr txBox="1"/>
          <p:nvPr/>
        </p:nvSpPr>
        <p:spPr>
          <a:xfrm rot="-1014077">
            <a:off x="916102" y="2890268"/>
            <a:ext cx="9623040" cy="1569658"/>
          </a:xfrm>
          <a:prstGeom prst="rect">
            <a:avLst/>
          </a:prstGeom>
          <a:noFill/>
          <a:ln>
            <a:noFill/>
          </a:ln>
        </p:spPr>
        <p:txBody>
          <a:bodyPr anchorCtr="0" anchor="t" bIns="45700" lIns="45700" spcFirstLastPara="1" rIns="45700" wrap="square" tIns="45700">
            <a:noAutofit/>
          </a:bodyPr>
          <a:lstStyle/>
          <a:p>
            <a:pPr indent="0" lvl="0" marL="0" marR="0" rtl="0" algn="ctr">
              <a:lnSpc>
                <a:spcPct val="100000"/>
              </a:lnSpc>
              <a:spcBef>
                <a:spcPts val="0"/>
              </a:spcBef>
              <a:spcAft>
                <a:spcPts val="0"/>
              </a:spcAft>
              <a:buClr>
                <a:schemeClr val="dk2"/>
              </a:buClr>
              <a:buSzPts val="9600"/>
              <a:buFont typeface="Open Sans"/>
              <a:buNone/>
            </a:pPr>
            <a:r>
              <a:rPr b="0" i="0" lang="en-US" sz="9600" u="none" cap="none" strike="noStrike">
                <a:solidFill>
                  <a:schemeClr val="dk2"/>
                </a:solidFill>
                <a:latin typeface="Open Sans"/>
                <a:ea typeface="Open Sans"/>
                <a:cs typeface="Open Sans"/>
                <a:sym typeface="Open Sans"/>
              </a:rPr>
              <a:t>SAMPLE SLIDE</a:t>
            </a:r>
            <a:endParaRPr b="0" i="0" sz="9600" u="none" cap="none" strike="noStrike">
              <a:solidFill>
                <a:schemeClr val="dk2"/>
              </a:solidFill>
              <a:latin typeface="Open Sans"/>
              <a:ea typeface="Open Sans"/>
              <a:cs typeface="Open Sans"/>
              <a:sym typeface="Open Sans"/>
            </a:endParaRPr>
          </a:p>
        </p:txBody>
      </p:sp>
      <p:sp>
        <p:nvSpPr>
          <p:cNvPr id="103" name="Shape 103"/>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B8B8B"/>
              </a:buClr>
              <a:buSzPts val="1200"/>
              <a:buFont typeface="Arial"/>
              <a:buNone/>
              <a:defRPr b="0" i="0" sz="1200" u="none" cap="none" strike="noStrike">
                <a:solidFill>
                  <a:srgbClr val="8B8B8B"/>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4" name="Shape 104"/>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0" lvl="1"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2pPr>
            <a:lvl3pPr indent="0" lvl="2"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3pPr>
            <a:lvl4pPr indent="0" lvl="3"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4pPr>
            <a:lvl5pPr indent="0" lvl="4"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5pPr>
            <a:lvl6pPr indent="0" lvl="5"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6pPr>
            <a:lvl7pPr indent="0" lvl="6"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7pPr>
            <a:lvl8pPr indent="0" lvl="7"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8pPr>
            <a:lvl9pPr indent="0" lvl="8"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Example_Chart7">
    <p:spTree>
      <p:nvGrpSpPr>
        <p:cNvPr id="105" name="Shape 105"/>
        <p:cNvGrpSpPr/>
        <p:nvPr/>
      </p:nvGrpSpPr>
      <p:grpSpPr>
        <a:xfrm>
          <a:off x="0" y="0"/>
          <a:ext cx="0" cy="0"/>
          <a:chOff x="0" y="0"/>
          <a:chExt cx="0" cy="0"/>
        </a:xfrm>
      </p:grpSpPr>
      <p:sp>
        <p:nvSpPr>
          <p:cNvPr id="106" name="Shape 106"/>
          <p:cNvSpPr txBox="1"/>
          <p:nvPr>
            <p:ph idx="12" type="sldNum"/>
          </p:nvPr>
        </p:nvSpPr>
        <p:spPr>
          <a:xfrm>
            <a:off x="11739273" y="6457220"/>
            <a:ext cx="273656" cy="264256"/>
          </a:xfrm>
          <a:prstGeom prst="rect">
            <a:avLst/>
          </a:prstGeom>
          <a:noFill/>
          <a:ln>
            <a:noFill/>
          </a:ln>
        </p:spPr>
        <p:txBody>
          <a:bodyPr anchorCtr="0" anchor="b" bIns="45700" lIns="45700" spcFirstLastPara="1" rIns="45700" wrap="square" tIns="45700">
            <a:noAutofit/>
          </a:bodyPr>
          <a:lstStyle/>
          <a:p>
            <a:pPr indent="0" lvl="0" marL="0" marR="0" rtl="0" algn="r">
              <a:lnSpc>
                <a:spcPct val="100000"/>
              </a:lnSpc>
              <a:spcBef>
                <a:spcPts val="0"/>
              </a:spcBef>
              <a:spcAft>
                <a:spcPts val="0"/>
              </a:spcAft>
              <a:buClr>
                <a:schemeClr val="accent4"/>
              </a:buClr>
              <a:buSzPts val="1200"/>
              <a:buFont typeface="Arial"/>
              <a:buNone/>
            </a:pPr>
            <a:fld id="{00000000-1234-1234-1234-123412341234}" type="slidenum">
              <a:rPr b="0" i="0" lang="en-US" sz="1200" u="none" cap="none" strike="noStrike">
                <a:solidFill>
                  <a:schemeClr val="accent4"/>
                </a:solidFill>
                <a:latin typeface="Arial"/>
                <a:ea typeface="Arial"/>
                <a:cs typeface="Arial"/>
                <a:sym typeface="Arial"/>
              </a:rPr>
              <a:t>‹#›</a:t>
            </a:fld>
            <a:endParaRPr b="0" i="0" sz="1200" u="none" cap="none" strike="noStrike">
              <a:solidFill>
                <a:schemeClr val="accent4"/>
              </a:solidFill>
              <a:latin typeface="Arial"/>
              <a:ea typeface="Arial"/>
              <a:cs typeface="Arial"/>
              <a:sym typeface="Arial"/>
            </a:endParaRPr>
          </a:p>
        </p:txBody>
      </p:sp>
      <p:pic>
        <p:nvPicPr>
          <p:cNvPr id="107" name="Shape 107"/>
          <p:cNvPicPr preferRelativeResize="0"/>
          <p:nvPr/>
        </p:nvPicPr>
        <p:blipFill rotWithShape="1">
          <a:blip r:embed="rId2">
            <a:alphaModFix/>
          </a:blip>
          <a:srcRect b="0" l="0" r="0" t="0"/>
          <a:stretch/>
        </p:blipFill>
        <p:spPr>
          <a:xfrm>
            <a:off x="3490462" y="1038553"/>
            <a:ext cx="5211076" cy="5418667"/>
          </a:xfrm>
          <a:prstGeom prst="rect">
            <a:avLst/>
          </a:prstGeom>
          <a:noFill/>
          <a:ln>
            <a:noFill/>
          </a:ln>
        </p:spPr>
      </p:pic>
      <p:sp>
        <p:nvSpPr>
          <p:cNvPr id="108" name="Shape 108"/>
          <p:cNvSpPr txBox="1"/>
          <p:nvPr/>
        </p:nvSpPr>
        <p:spPr>
          <a:xfrm rot="-1014077">
            <a:off x="916102" y="2890268"/>
            <a:ext cx="9623040" cy="1569658"/>
          </a:xfrm>
          <a:prstGeom prst="rect">
            <a:avLst/>
          </a:prstGeom>
          <a:noFill/>
          <a:ln>
            <a:noFill/>
          </a:ln>
        </p:spPr>
        <p:txBody>
          <a:bodyPr anchorCtr="0" anchor="t" bIns="45700" lIns="45700" spcFirstLastPara="1" rIns="45700" wrap="square" tIns="45700">
            <a:noAutofit/>
          </a:bodyPr>
          <a:lstStyle/>
          <a:p>
            <a:pPr indent="0" lvl="0" marL="0" marR="0" rtl="0" algn="ctr">
              <a:lnSpc>
                <a:spcPct val="100000"/>
              </a:lnSpc>
              <a:spcBef>
                <a:spcPts val="0"/>
              </a:spcBef>
              <a:spcAft>
                <a:spcPts val="0"/>
              </a:spcAft>
              <a:buClr>
                <a:schemeClr val="dk2"/>
              </a:buClr>
              <a:buSzPts val="9600"/>
              <a:buFont typeface="Open Sans"/>
              <a:buNone/>
            </a:pPr>
            <a:r>
              <a:rPr b="0" i="0" lang="en-US" sz="9600" u="none" cap="none" strike="noStrike">
                <a:solidFill>
                  <a:schemeClr val="dk2"/>
                </a:solidFill>
                <a:latin typeface="Open Sans"/>
                <a:ea typeface="Open Sans"/>
                <a:cs typeface="Open Sans"/>
                <a:sym typeface="Open Sans"/>
              </a:rPr>
              <a:t>SAMPLE SLIDE</a:t>
            </a:r>
            <a:endParaRPr b="0" i="0" sz="9600" u="none" cap="none" strike="noStrike">
              <a:solidFill>
                <a:schemeClr val="dk2"/>
              </a:solidFill>
              <a:latin typeface="Open Sans"/>
              <a:ea typeface="Open Sans"/>
              <a:cs typeface="Open Sans"/>
              <a:sym typeface="Open Sans"/>
            </a:endParaRPr>
          </a:p>
        </p:txBody>
      </p:sp>
      <p:sp>
        <p:nvSpPr>
          <p:cNvPr id="109" name="Shape 109"/>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B8B8B"/>
              </a:buClr>
              <a:buSzPts val="1200"/>
              <a:buFont typeface="Arial"/>
              <a:buNone/>
              <a:defRPr b="0" i="0" sz="1200" u="none" cap="none" strike="noStrike">
                <a:solidFill>
                  <a:srgbClr val="8B8B8B"/>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0" name="Shape 110"/>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0" lvl="1"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2pPr>
            <a:lvl3pPr indent="0" lvl="2"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3pPr>
            <a:lvl4pPr indent="0" lvl="3"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4pPr>
            <a:lvl5pPr indent="0" lvl="4"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5pPr>
            <a:lvl6pPr indent="0" lvl="5"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6pPr>
            <a:lvl7pPr indent="0" lvl="6"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7pPr>
            <a:lvl8pPr indent="0" lvl="7"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8pPr>
            <a:lvl9pPr indent="0" lvl="8"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4_Title and Content">
    <p:spTree>
      <p:nvGrpSpPr>
        <p:cNvPr id="111" name="Shape 111"/>
        <p:cNvGrpSpPr/>
        <p:nvPr/>
      </p:nvGrpSpPr>
      <p:grpSpPr>
        <a:xfrm>
          <a:off x="0" y="0"/>
          <a:ext cx="0" cy="0"/>
          <a:chOff x="0" y="0"/>
          <a:chExt cx="0" cy="0"/>
        </a:xfrm>
      </p:grpSpPr>
      <p:sp>
        <p:nvSpPr>
          <p:cNvPr id="112" name="Shape 112"/>
          <p:cNvSpPr txBox="1"/>
          <p:nvPr>
            <p:ph idx="1" type="body"/>
          </p:nvPr>
        </p:nvSpPr>
        <p:spPr>
          <a:xfrm>
            <a:off x="259906" y="1371601"/>
            <a:ext cx="11604190" cy="4949532"/>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rgbClr val="F99D1C"/>
              </a:buClr>
              <a:buSzPts val="1400"/>
              <a:buFont typeface="Arial"/>
              <a:buNone/>
              <a:defRPr b="0" i="0" sz="2150" u="none" cap="none" strike="noStrike">
                <a:solidFill>
                  <a:srgbClr val="3E3E3E"/>
                </a:solidFill>
                <a:latin typeface="Calibri"/>
                <a:ea typeface="Calibri"/>
                <a:cs typeface="Calibri"/>
                <a:sym typeface="Calibri"/>
              </a:defRPr>
            </a:lvl1pPr>
            <a:lvl2pPr indent="-355600" lvl="1" marL="914400" marR="0" rtl="0" algn="l">
              <a:lnSpc>
                <a:spcPct val="90000"/>
              </a:lnSpc>
              <a:spcBef>
                <a:spcPts val="1000"/>
              </a:spcBef>
              <a:spcAft>
                <a:spcPts val="0"/>
              </a:spcAft>
              <a:buClr>
                <a:srgbClr val="F99D1C"/>
              </a:buClr>
              <a:buSzPts val="2000"/>
              <a:buFont typeface="Courier New"/>
              <a:buChar char="o"/>
              <a:defRPr b="1" i="0" sz="2000" u="none" cap="none" strike="noStrike">
                <a:solidFill>
                  <a:srgbClr val="3E3E3E"/>
                </a:solidFill>
                <a:latin typeface="Calibri"/>
                <a:ea typeface="Calibri"/>
                <a:cs typeface="Calibri"/>
                <a:sym typeface="Calibri"/>
              </a:defRPr>
            </a:lvl2pPr>
            <a:lvl3pPr indent="-346075" lvl="2" marL="1371600" marR="0" rtl="0" algn="l">
              <a:lnSpc>
                <a:spcPct val="90000"/>
              </a:lnSpc>
              <a:spcBef>
                <a:spcPts val="1000"/>
              </a:spcBef>
              <a:spcAft>
                <a:spcPts val="0"/>
              </a:spcAft>
              <a:buClr>
                <a:srgbClr val="F99D1C"/>
              </a:buClr>
              <a:buSzPts val="1850"/>
              <a:buFont typeface="Arial"/>
              <a:buChar char="•"/>
              <a:defRPr b="0" i="0" sz="1850" u="none" cap="none" strike="noStrike">
                <a:solidFill>
                  <a:srgbClr val="3E3E3E"/>
                </a:solidFill>
                <a:latin typeface="Calibri"/>
                <a:ea typeface="Calibri"/>
                <a:cs typeface="Calibri"/>
                <a:sym typeface="Calibri"/>
              </a:defRPr>
            </a:lvl3pPr>
            <a:lvl4pPr indent="-339725" lvl="3" marL="1828800" marR="0" rtl="0" algn="l">
              <a:lnSpc>
                <a:spcPct val="90000"/>
              </a:lnSpc>
              <a:spcBef>
                <a:spcPts val="1000"/>
              </a:spcBef>
              <a:spcAft>
                <a:spcPts val="0"/>
              </a:spcAft>
              <a:buClr>
                <a:srgbClr val="F99D1C"/>
              </a:buClr>
              <a:buSzPts val="1750"/>
              <a:buFont typeface="Arial"/>
              <a:buChar char="•"/>
              <a:defRPr b="0" i="0" sz="1750" u="none" cap="none" strike="noStrike">
                <a:solidFill>
                  <a:srgbClr val="3E3E3E"/>
                </a:solidFill>
                <a:latin typeface="Calibri"/>
                <a:ea typeface="Calibri"/>
                <a:cs typeface="Calibri"/>
                <a:sym typeface="Calibri"/>
              </a:defRPr>
            </a:lvl4pPr>
            <a:lvl5pPr indent="-330200" lvl="4" marL="2286000" marR="0" rtl="0" algn="l">
              <a:lnSpc>
                <a:spcPct val="90000"/>
              </a:lnSpc>
              <a:spcBef>
                <a:spcPts val="1000"/>
              </a:spcBef>
              <a:spcAft>
                <a:spcPts val="0"/>
              </a:spcAft>
              <a:buClr>
                <a:srgbClr val="F99D1C"/>
              </a:buClr>
              <a:buSzPts val="1600"/>
              <a:buFont typeface="Arial"/>
              <a:buChar char="•"/>
              <a:defRPr b="0" i="1" sz="1600" u="none" cap="none" strike="noStrike">
                <a:solidFill>
                  <a:srgbClr val="3E3E3E"/>
                </a:solidFill>
                <a:latin typeface="Calibri"/>
                <a:ea typeface="Calibri"/>
                <a:cs typeface="Calibri"/>
                <a:sym typeface="Calibri"/>
              </a:defRPr>
            </a:lvl5pPr>
            <a:lvl6pPr indent="-381000" lvl="5" marL="2743200" marR="0" rtl="0" algn="l">
              <a:lnSpc>
                <a:spcPct val="90000"/>
              </a:lnSpc>
              <a:spcBef>
                <a:spcPts val="1000"/>
              </a:spcBef>
              <a:spcAft>
                <a:spcPts val="0"/>
              </a:spcAft>
              <a:buClr>
                <a:schemeClr val="accent2"/>
              </a:buClr>
              <a:buSzPts val="2400"/>
              <a:buFont typeface="Arial"/>
              <a:buChar char="•"/>
              <a:defRPr b="0" i="0" sz="2400" u="none" cap="none" strike="noStrike">
                <a:solidFill>
                  <a:schemeClr val="accent4"/>
                </a:solidFill>
                <a:latin typeface="Arial"/>
                <a:ea typeface="Arial"/>
                <a:cs typeface="Arial"/>
                <a:sym typeface="Arial"/>
              </a:defRPr>
            </a:lvl6pPr>
            <a:lvl7pPr indent="-381000" lvl="6" marL="3200400" marR="0" rtl="0" algn="l">
              <a:lnSpc>
                <a:spcPct val="90000"/>
              </a:lnSpc>
              <a:spcBef>
                <a:spcPts val="1000"/>
              </a:spcBef>
              <a:spcAft>
                <a:spcPts val="0"/>
              </a:spcAft>
              <a:buClr>
                <a:schemeClr val="accent2"/>
              </a:buClr>
              <a:buSzPts val="2400"/>
              <a:buFont typeface="Arial"/>
              <a:buChar char="•"/>
              <a:defRPr b="0" i="0" sz="2400" u="none" cap="none" strike="noStrike">
                <a:solidFill>
                  <a:schemeClr val="accent4"/>
                </a:solidFill>
                <a:latin typeface="Arial"/>
                <a:ea typeface="Arial"/>
                <a:cs typeface="Arial"/>
                <a:sym typeface="Arial"/>
              </a:defRPr>
            </a:lvl7pPr>
            <a:lvl8pPr indent="-381000" lvl="7" marL="3657600" marR="0" rtl="0" algn="l">
              <a:lnSpc>
                <a:spcPct val="90000"/>
              </a:lnSpc>
              <a:spcBef>
                <a:spcPts val="1000"/>
              </a:spcBef>
              <a:spcAft>
                <a:spcPts val="0"/>
              </a:spcAft>
              <a:buClr>
                <a:schemeClr val="accent2"/>
              </a:buClr>
              <a:buSzPts val="2400"/>
              <a:buFont typeface="Arial"/>
              <a:buChar char="•"/>
              <a:defRPr b="0" i="0" sz="2400" u="none" cap="none" strike="noStrike">
                <a:solidFill>
                  <a:schemeClr val="accent4"/>
                </a:solidFill>
                <a:latin typeface="Arial"/>
                <a:ea typeface="Arial"/>
                <a:cs typeface="Arial"/>
                <a:sym typeface="Arial"/>
              </a:defRPr>
            </a:lvl8pPr>
            <a:lvl9pPr indent="-381000" lvl="8" marL="4114800" marR="0" rtl="0" algn="l">
              <a:lnSpc>
                <a:spcPct val="90000"/>
              </a:lnSpc>
              <a:spcBef>
                <a:spcPts val="1000"/>
              </a:spcBef>
              <a:spcAft>
                <a:spcPts val="0"/>
              </a:spcAft>
              <a:buClr>
                <a:schemeClr val="accent2"/>
              </a:buClr>
              <a:buSzPts val="2400"/>
              <a:buFont typeface="Arial"/>
              <a:buChar char="•"/>
              <a:defRPr b="0" i="0" sz="2400" u="none" cap="none" strike="noStrike">
                <a:solidFill>
                  <a:schemeClr val="accent4"/>
                </a:solidFill>
                <a:latin typeface="Arial"/>
                <a:ea typeface="Arial"/>
                <a:cs typeface="Arial"/>
                <a:sym typeface="Arial"/>
              </a:defRPr>
            </a:lvl9pPr>
          </a:lstStyle>
          <a:p/>
        </p:txBody>
      </p:sp>
      <p:sp>
        <p:nvSpPr>
          <p:cNvPr id="113" name="Shape 113"/>
          <p:cNvSpPr txBox="1"/>
          <p:nvPr>
            <p:ph type="title"/>
          </p:nvPr>
        </p:nvSpPr>
        <p:spPr>
          <a:xfrm>
            <a:off x="259906" y="356085"/>
            <a:ext cx="8974663" cy="3580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rgbClr val="15BDCE"/>
              </a:buClr>
              <a:buSzPts val="1400"/>
              <a:buFont typeface="Calibri"/>
              <a:buNone/>
              <a:defRPr b="1" i="0" sz="2200" u="none" cap="none" strike="noStrike">
                <a:solidFill>
                  <a:srgbClr val="15BDCE"/>
                </a:solidFill>
                <a:latin typeface="Calibri"/>
                <a:ea typeface="Calibri"/>
                <a:cs typeface="Calibri"/>
                <a:sym typeface="Calibri"/>
              </a:defRPr>
            </a:lvl1pPr>
            <a:lvl2pPr indent="0" lvl="1"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2pPr>
            <a:lvl3pPr indent="0" lvl="2"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3pPr>
            <a:lvl4pPr indent="0" lvl="3"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4pPr>
            <a:lvl5pPr indent="0" lvl="4"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5pPr>
            <a:lvl6pPr indent="0" lvl="5"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6pPr>
            <a:lvl7pPr indent="0" lvl="6"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7pPr>
            <a:lvl8pPr indent="0" lvl="7"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8pPr>
            <a:lvl9pPr indent="0" lvl="8"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9pPr>
          </a:lstStyle>
          <a:p/>
        </p:txBody>
      </p:sp>
      <p:sp>
        <p:nvSpPr>
          <p:cNvPr id="114" name="Shape 114"/>
          <p:cNvSpPr txBox="1"/>
          <p:nvPr>
            <p:ph idx="12" type="sldNum"/>
          </p:nvPr>
        </p:nvSpPr>
        <p:spPr>
          <a:xfrm>
            <a:off x="11584213" y="6388121"/>
            <a:ext cx="279883" cy="276999"/>
          </a:xfrm>
          <a:prstGeom prst="rect">
            <a:avLst/>
          </a:prstGeom>
          <a:noFill/>
          <a:ln>
            <a:noFill/>
          </a:ln>
        </p:spPr>
        <p:txBody>
          <a:bodyPr anchorCtr="0" anchor="b" bIns="45700" lIns="45700" spcFirstLastPara="1" rIns="45700" wrap="square" tIns="45700">
            <a:noAutofit/>
          </a:bodyPr>
          <a:lstStyle/>
          <a:p>
            <a:pPr indent="0" lvl="0" marL="0" marR="0" rtl="0" algn="r">
              <a:lnSpc>
                <a:spcPct val="100000"/>
              </a:lnSpc>
              <a:spcBef>
                <a:spcPts val="0"/>
              </a:spcBef>
              <a:spcAft>
                <a:spcPts val="0"/>
              </a:spcAft>
              <a:buClr>
                <a:schemeClr val="accent4"/>
              </a:buClr>
              <a:buSzPts val="1200"/>
              <a:buFont typeface="Arial"/>
              <a:buNone/>
            </a:pPr>
            <a:fld id="{00000000-1234-1234-1234-123412341234}" type="slidenum">
              <a:rPr b="0" i="0" lang="en-US" sz="1200" u="none" cap="none" strike="noStrike">
                <a:solidFill>
                  <a:schemeClr val="accent4"/>
                </a:solidFill>
                <a:latin typeface="Arial"/>
                <a:ea typeface="Arial"/>
                <a:cs typeface="Arial"/>
                <a:sym typeface="Arial"/>
              </a:rPr>
              <a:t>‹#›</a:t>
            </a:fld>
            <a:endParaRPr b="0" i="0" sz="1200" u="none" cap="none" strike="noStrike">
              <a:solidFill>
                <a:schemeClr val="accent4"/>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170628_Solarwinds_Blank">
    <p:spTree>
      <p:nvGrpSpPr>
        <p:cNvPr id="16" name="Shape 16"/>
        <p:cNvGrpSpPr/>
        <p:nvPr/>
      </p:nvGrpSpPr>
      <p:grpSpPr>
        <a:xfrm>
          <a:off x="0" y="0"/>
          <a:ext cx="0" cy="0"/>
          <a:chOff x="0" y="0"/>
          <a:chExt cx="0" cy="0"/>
        </a:xfrm>
      </p:grpSpPr>
      <p:sp>
        <p:nvSpPr>
          <p:cNvPr id="17" name="Shape 17"/>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0" lvl="1"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2pPr>
            <a:lvl3pPr indent="0" lvl="2"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3pPr>
            <a:lvl4pPr indent="0" lvl="3"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4pPr>
            <a:lvl5pPr indent="0" lvl="4"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5pPr>
            <a:lvl6pPr indent="0" lvl="5"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6pPr>
            <a:lvl7pPr indent="0" lvl="6"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7pPr>
            <a:lvl8pPr indent="0" lvl="7"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8pPr>
            <a:lvl9pPr indent="0" lvl="8"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9pPr>
          </a:lstStyle>
          <a:p/>
        </p:txBody>
      </p:sp>
      <p:sp>
        <p:nvSpPr>
          <p:cNvPr id="18" name="Shape 18"/>
          <p:cNvSpPr txBox="1"/>
          <p:nvPr>
            <p:ph idx="12" type="sldNum"/>
          </p:nvPr>
        </p:nvSpPr>
        <p:spPr>
          <a:xfrm>
            <a:off x="11739273" y="6457220"/>
            <a:ext cx="273656" cy="264256"/>
          </a:xfrm>
          <a:prstGeom prst="rect">
            <a:avLst/>
          </a:prstGeom>
          <a:noFill/>
          <a:ln>
            <a:noFill/>
          </a:ln>
        </p:spPr>
        <p:txBody>
          <a:bodyPr anchorCtr="0" anchor="b" bIns="45700" lIns="45700" spcFirstLastPara="1" rIns="45700" wrap="square" tIns="45700">
            <a:noAutofit/>
          </a:bodyPr>
          <a:lstStyle/>
          <a:p>
            <a:pPr indent="0" lvl="0" marL="0" marR="0" rtl="0" algn="r">
              <a:lnSpc>
                <a:spcPct val="100000"/>
              </a:lnSpc>
              <a:spcBef>
                <a:spcPts val="0"/>
              </a:spcBef>
              <a:spcAft>
                <a:spcPts val="0"/>
              </a:spcAft>
              <a:buClr>
                <a:schemeClr val="accent4"/>
              </a:buClr>
              <a:buSzPts val="1200"/>
              <a:buFont typeface="Arial"/>
              <a:buNone/>
            </a:pPr>
            <a:fld id="{00000000-1234-1234-1234-123412341234}" type="slidenum">
              <a:rPr b="0" i="0" lang="en-US" sz="1200" u="none" cap="none" strike="noStrike">
                <a:solidFill>
                  <a:schemeClr val="accent4"/>
                </a:solidFill>
                <a:latin typeface="Arial"/>
                <a:ea typeface="Arial"/>
                <a:cs typeface="Arial"/>
                <a:sym typeface="Arial"/>
              </a:rPr>
              <a:t>‹#›</a:t>
            </a:fld>
            <a:endParaRPr b="0" i="0" sz="1200" u="none" cap="none" strike="noStrike">
              <a:solidFill>
                <a:schemeClr val="accent4"/>
              </a:solidFill>
              <a:latin typeface="Arial"/>
              <a:ea typeface="Arial"/>
              <a:cs typeface="Arial"/>
              <a:sym typeface="Arial"/>
            </a:endParaRPr>
          </a:p>
        </p:txBody>
      </p:sp>
      <p:sp>
        <p:nvSpPr>
          <p:cNvPr id="19" name="Shape 19"/>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B8B8B"/>
              </a:buClr>
              <a:buSzPts val="1200"/>
              <a:buFont typeface="Arial"/>
              <a:buNone/>
              <a:defRPr b="0" i="0" sz="1200" u="none" cap="none" strike="noStrike">
                <a:solidFill>
                  <a:srgbClr val="8B8B8B"/>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olarWinds_FinalSlide">
    <p:bg>
      <p:bgPr>
        <a:blipFill rotWithShape="1">
          <a:blip r:embed="rId2">
            <a:alphaModFix/>
          </a:blip>
          <a:stretch>
            <a:fillRect b="0" l="0" r="0" t="0"/>
          </a:stretch>
        </a:blipFill>
      </p:bgPr>
    </p:bg>
    <p:spTree>
      <p:nvGrpSpPr>
        <p:cNvPr id="115" name="Shape 115"/>
        <p:cNvGrpSpPr/>
        <p:nvPr/>
      </p:nvGrpSpPr>
      <p:grpSpPr>
        <a:xfrm>
          <a:off x="0" y="0"/>
          <a:ext cx="0" cy="0"/>
          <a:chOff x="0" y="0"/>
          <a:chExt cx="0" cy="0"/>
        </a:xfrm>
      </p:grpSpPr>
      <p:sp>
        <p:nvSpPr>
          <p:cNvPr id="116" name="Shape 116"/>
          <p:cNvSpPr txBox="1"/>
          <p:nvPr>
            <p:ph idx="12" type="sldNum"/>
          </p:nvPr>
        </p:nvSpPr>
        <p:spPr>
          <a:xfrm>
            <a:off x="11739273" y="6457220"/>
            <a:ext cx="273600" cy="264300"/>
          </a:xfrm>
          <a:prstGeom prst="rect">
            <a:avLst/>
          </a:prstGeom>
          <a:noFill/>
          <a:ln>
            <a:noFill/>
          </a:ln>
        </p:spPr>
        <p:txBody>
          <a:bodyPr anchorCtr="0" anchor="b" bIns="45700" lIns="45700" spcFirstLastPara="1" rIns="45700" wrap="square" tIns="45700">
            <a:noAutofit/>
          </a:bodyPr>
          <a:lstStyle/>
          <a:p>
            <a:pPr indent="0" lvl="0" marL="0" marR="0" rtl="0" algn="r">
              <a:lnSpc>
                <a:spcPct val="100000"/>
              </a:lnSpc>
              <a:spcBef>
                <a:spcPts val="0"/>
              </a:spcBef>
              <a:spcAft>
                <a:spcPts val="0"/>
              </a:spcAft>
              <a:buClr>
                <a:schemeClr val="accent4"/>
              </a:buClr>
              <a:buSzPts val="1200"/>
              <a:buFont typeface="Arial"/>
              <a:buNone/>
            </a:pPr>
            <a:fld id="{00000000-1234-1234-1234-123412341234}" type="slidenum">
              <a:rPr b="0" i="0" lang="en-US" sz="1200" u="none" cap="none" strike="noStrike">
                <a:solidFill>
                  <a:schemeClr val="accent4"/>
                </a:solidFill>
                <a:latin typeface="Arial"/>
                <a:ea typeface="Arial"/>
                <a:cs typeface="Arial"/>
                <a:sym typeface="Arial"/>
              </a:rPr>
              <a:t>‹#›</a:t>
            </a:fld>
            <a:endParaRPr b="0" i="0" sz="1200" u="none" cap="none" strike="noStrike">
              <a:solidFill>
                <a:schemeClr val="accent4"/>
              </a:solidFill>
              <a:latin typeface="Arial"/>
              <a:ea typeface="Arial"/>
              <a:cs typeface="Arial"/>
              <a:sym typeface="Arial"/>
            </a:endParaRPr>
          </a:p>
        </p:txBody>
      </p:sp>
      <p:sp>
        <p:nvSpPr>
          <p:cNvPr id="117" name="Shape 117"/>
          <p:cNvSpPr txBox="1"/>
          <p:nvPr>
            <p:ph type="title"/>
          </p:nvPr>
        </p:nvSpPr>
        <p:spPr>
          <a:xfrm>
            <a:off x="266372" y="240079"/>
            <a:ext cx="9860400" cy="5145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lt1"/>
              </a:buClr>
              <a:buSzPts val="1400"/>
              <a:buFont typeface="Arial"/>
              <a:buNone/>
              <a:defRPr b="1" i="0" sz="2400" u="none" cap="none" strike="noStrike">
                <a:solidFill>
                  <a:schemeClr val="lt1"/>
                </a:solidFill>
                <a:latin typeface="Arial"/>
                <a:ea typeface="Arial"/>
                <a:cs typeface="Arial"/>
                <a:sym typeface="Arial"/>
              </a:defRPr>
            </a:lvl1pPr>
            <a:lvl2pPr indent="0" lvl="1"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2pPr>
            <a:lvl3pPr indent="0" lvl="2"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3pPr>
            <a:lvl4pPr indent="0" lvl="3"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4pPr>
            <a:lvl5pPr indent="0" lvl="4"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5pPr>
            <a:lvl6pPr indent="0" lvl="5"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6pPr>
            <a:lvl7pPr indent="0" lvl="6"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7pPr>
            <a:lvl8pPr indent="0" lvl="7"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8pPr>
            <a:lvl9pPr indent="0" lvl="8" marL="0" marR="0" rtl="0" algn="l">
              <a:lnSpc>
                <a:spcPct val="90000"/>
              </a:lnSpc>
              <a:spcBef>
                <a:spcPts val="0"/>
              </a:spcBef>
              <a:spcAft>
                <a:spcPts val="0"/>
              </a:spcAft>
              <a:buClr>
                <a:schemeClr val="accent2"/>
              </a:buClr>
              <a:buSzPts val="1400"/>
              <a:buFont typeface="Arial"/>
              <a:buNone/>
              <a:defRPr b="1" i="0" sz="2800" u="none" cap="none" strike="noStrike">
                <a:solidFill>
                  <a:schemeClr val="accent2"/>
                </a:solidFill>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170628_Solarwinds_Two">
    <p:spTree>
      <p:nvGrpSpPr>
        <p:cNvPr id="20" name="Shape 20"/>
        <p:cNvGrpSpPr/>
        <p:nvPr/>
      </p:nvGrpSpPr>
      <p:grpSpPr>
        <a:xfrm>
          <a:off x="0" y="0"/>
          <a:ext cx="0" cy="0"/>
          <a:chOff x="0" y="0"/>
          <a:chExt cx="0" cy="0"/>
        </a:xfrm>
      </p:grpSpPr>
      <p:sp>
        <p:nvSpPr>
          <p:cNvPr id="21" name="Shape 21"/>
          <p:cNvSpPr txBox="1"/>
          <p:nvPr>
            <p:ph idx="12" type="sldNum"/>
          </p:nvPr>
        </p:nvSpPr>
        <p:spPr>
          <a:xfrm>
            <a:off x="11739273" y="6457220"/>
            <a:ext cx="273656" cy="264256"/>
          </a:xfrm>
          <a:prstGeom prst="rect">
            <a:avLst/>
          </a:prstGeom>
          <a:noFill/>
          <a:ln>
            <a:noFill/>
          </a:ln>
        </p:spPr>
        <p:txBody>
          <a:bodyPr anchorCtr="0" anchor="b" bIns="45700" lIns="45700" spcFirstLastPara="1" rIns="45700" wrap="square" tIns="45700">
            <a:noAutofit/>
          </a:bodyPr>
          <a:lstStyle/>
          <a:p>
            <a:pPr indent="0" lvl="0" marL="0" marR="0" rtl="0" algn="r">
              <a:lnSpc>
                <a:spcPct val="100000"/>
              </a:lnSpc>
              <a:spcBef>
                <a:spcPts val="0"/>
              </a:spcBef>
              <a:spcAft>
                <a:spcPts val="0"/>
              </a:spcAft>
              <a:buClr>
                <a:schemeClr val="accent4"/>
              </a:buClr>
              <a:buSzPts val="1200"/>
              <a:buFont typeface="Arial"/>
              <a:buNone/>
            </a:pPr>
            <a:fld id="{00000000-1234-1234-1234-123412341234}" type="slidenum">
              <a:rPr b="0" i="0" lang="en-US" sz="1200" u="none" cap="none" strike="noStrike">
                <a:solidFill>
                  <a:schemeClr val="accent4"/>
                </a:solidFill>
                <a:latin typeface="Arial"/>
                <a:ea typeface="Arial"/>
                <a:cs typeface="Arial"/>
                <a:sym typeface="Arial"/>
              </a:rPr>
              <a:t>‹#›</a:t>
            </a:fld>
            <a:endParaRPr b="0" i="0" sz="1200" u="none" cap="none" strike="noStrike">
              <a:solidFill>
                <a:schemeClr val="accent4"/>
              </a:solidFill>
              <a:latin typeface="Arial"/>
              <a:ea typeface="Arial"/>
              <a:cs typeface="Arial"/>
              <a:sym typeface="Arial"/>
            </a:endParaRPr>
          </a:p>
        </p:txBody>
      </p:sp>
      <p:sp>
        <p:nvSpPr>
          <p:cNvPr id="22" name="Shape 22"/>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B8B8B"/>
              </a:buClr>
              <a:buSzPts val="1200"/>
              <a:buFont typeface="Arial"/>
              <a:buNone/>
              <a:defRPr b="0" i="0" sz="1200" u="none" cap="none" strike="noStrike">
                <a:solidFill>
                  <a:srgbClr val="8B8B8B"/>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3" name="Shape 23"/>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0" lvl="1"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2pPr>
            <a:lvl3pPr indent="0" lvl="2"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3pPr>
            <a:lvl4pPr indent="0" lvl="3"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4pPr>
            <a:lvl5pPr indent="0" lvl="4"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5pPr>
            <a:lvl6pPr indent="0" lvl="5"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6pPr>
            <a:lvl7pPr indent="0" lvl="6"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7pPr>
            <a:lvl8pPr indent="0" lvl="7"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8pPr>
            <a:lvl9pPr indent="0" lvl="8"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9pPr>
          </a:lstStyle>
          <a:p/>
        </p:txBody>
      </p:sp>
      <p:sp>
        <p:nvSpPr>
          <p:cNvPr id="24" name="Shape 24"/>
          <p:cNvSpPr txBox="1"/>
          <p:nvPr>
            <p:ph idx="1" type="body"/>
          </p:nvPr>
        </p:nvSpPr>
        <p:spPr>
          <a:xfrm>
            <a:off x="298007" y="1145338"/>
            <a:ext cx="5712650" cy="5043563"/>
          </a:xfrm>
          <a:prstGeom prst="rect">
            <a:avLst/>
          </a:prstGeom>
          <a:noFill/>
          <a:ln>
            <a:noFill/>
          </a:ln>
        </p:spPr>
        <p:txBody>
          <a:bodyPr anchorCtr="0" anchor="t" bIns="91425" lIns="91425" spcFirstLastPara="1" rIns="91425" wrap="square" tIns="91425"/>
          <a:lstStyle>
            <a:lvl1pPr indent="-431800" lvl="0" marL="457200" marR="0" rtl="0" algn="l">
              <a:lnSpc>
                <a:spcPct val="100000"/>
              </a:lnSpc>
              <a:spcBef>
                <a:spcPts val="1000"/>
              </a:spcBef>
              <a:spcAft>
                <a:spcPts val="0"/>
              </a:spcAft>
              <a:buClr>
                <a:schemeClr val="dk1"/>
              </a:buClr>
              <a:buSzPts val="3200"/>
              <a:buFont typeface="Arial"/>
              <a:buChar char="•"/>
              <a:defRPr b="0" i="0" sz="3200" u="none" cap="none" strike="noStrike">
                <a:solidFill>
                  <a:srgbClr val="323233"/>
                </a:solidFill>
                <a:latin typeface="Calibri"/>
                <a:ea typeface="Calibri"/>
                <a:cs typeface="Calibri"/>
                <a:sym typeface="Calibri"/>
              </a:defRPr>
            </a:lvl1pPr>
            <a:lvl2pPr indent="-406400" lvl="1" marL="914400" marR="0" rtl="0" algn="l">
              <a:lnSpc>
                <a:spcPct val="100000"/>
              </a:lnSpc>
              <a:spcBef>
                <a:spcPts val="1000"/>
              </a:spcBef>
              <a:spcAft>
                <a:spcPts val="0"/>
              </a:spcAft>
              <a:buClr>
                <a:schemeClr val="dk1"/>
              </a:buClr>
              <a:buSzPts val="2800"/>
              <a:buFont typeface="Arial"/>
              <a:buChar char="•"/>
              <a:defRPr b="0" i="0" sz="2800" u="none" cap="none" strike="noStrike">
                <a:solidFill>
                  <a:srgbClr val="323233"/>
                </a:solidFill>
                <a:latin typeface="Calibri"/>
                <a:ea typeface="Calibri"/>
                <a:cs typeface="Calibri"/>
                <a:sym typeface="Calibri"/>
              </a:defRPr>
            </a:lvl2pPr>
            <a:lvl3pPr indent="-381000" lvl="2" marL="13716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3pPr>
            <a:lvl4pPr indent="-381000" lvl="3" marL="18288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4pPr>
            <a:lvl5pPr indent="-381000" lvl="4" marL="22860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5pPr>
            <a:lvl6pPr indent="-381000" lvl="5" marL="27432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6pPr>
            <a:lvl7pPr indent="-381000" lvl="6" marL="32004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7pPr>
            <a:lvl8pPr indent="-381000" lvl="7" marL="36576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8pPr>
            <a:lvl9pPr indent="-381000" lvl="8" marL="41148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9pPr>
          </a:lstStyle>
          <a:p/>
        </p:txBody>
      </p:sp>
      <p:sp>
        <p:nvSpPr>
          <p:cNvPr id="25" name="Shape 25"/>
          <p:cNvSpPr txBox="1"/>
          <p:nvPr>
            <p:ph idx="2" type="body"/>
          </p:nvPr>
        </p:nvSpPr>
        <p:spPr>
          <a:xfrm>
            <a:off x="6163451" y="1145337"/>
            <a:ext cx="5712650" cy="5043563"/>
          </a:xfrm>
          <a:prstGeom prst="rect">
            <a:avLst/>
          </a:prstGeom>
          <a:noFill/>
          <a:ln>
            <a:noFill/>
          </a:ln>
        </p:spPr>
        <p:txBody>
          <a:bodyPr anchorCtr="0" anchor="t" bIns="91425" lIns="91425" spcFirstLastPara="1" rIns="91425" wrap="square" tIns="91425"/>
          <a:lstStyle>
            <a:lvl1pPr indent="-431800" lvl="0" marL="457200" marR="0" rtl="0" algn="l">
              <a:lnSpc>
                <a:spcPct val="100000"/>
              </a:lnSpc>
              <a:spcBef>
                <a:spcPts val="1000"/>
              </a:spcBef>
              <a:spcAft>
                <a:spcPts val="0"/>
              </a:spcAft>
              <a:buClr>
                <a:schemeClr val="dk1"/>
              </a:buClr>
              <a:buSzPts val="3200"/>
              <a:buFont typeface="Arial"/>
              <a:buChar char="•"/>
              <a:defRPr b="0" i="0" sz="3200" u="none" cap="none" strike="noStrike">
                <a:solidFill>
                  <a:srgbClr val="323233"/>
                </a:solidFill>
                <a:latin typeface="Calibri"/>
                <a:ea typeface="Calibri"/>
                <a:cs typeface="Calibri"/>
                <a:sym typeface="Calibri"/>
              </a:defRPr>
            </a:lvl1pPr>
            <a:lvl2pPr indent="-406400" lvl="1" marL="914400" marR="0" rtl="0" algn="l">
              <a:lnSpc>
                <a:spcPct val="100000"/>
              </a:lnSpc>
              <a:spcBef>
                <a:spcPts val="1000"/>
              </a:spcBef>
              <a:spcAft>
                <a:spcPts val="0"/>
              </a:spcAft>
              <a:buClr>
                <a:schemeClr val="dk1"/>
              </a:buClr>
              <a:buSzPts val="2800"/>
              <a:buFont typeface="Arial"/>
              <a:buChar char="•"/>
              <a:defRPr b="0" i="0" sz="2800" u="none" cap="none" strike="noStrike">
                <a:solidFill>
                  <a:srgbClr val="323233"/>
                </a:solidFill>
                <a:latin typeface="Calibri"/>
                <a:ea typeface="Calibri"/>
                <a:cs typeface="Calibri"/>
                <a:sym typeface="Calibri"/>
              </a:defRPr>
            </a:lvl2pPr>
            <a:lvl3pPr indent="-381000" lvl="2" marL="13716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3pPr>
            <a:lvl4pPr indent="-381000" lvl="3" marL="18288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4pPr>
            <a:lvl5pPr indent="-381000" lvl="4" marL="22860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5pPr>
            <a:lvl6pPr indent="-381000" lvl="5" marL="27432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6pPr>
            <a:lvl7pPr indent="-381000" lvl="6" marL="32004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7pPr>
            <a:lvl8pPr indent="-381000" lvl="7" marL="36576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8pPr>
            <a:lvl9pPr indent="-381000" lvl="8" marL="41148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170628_Solarwinds_One">
    <p:bg>
      <p:bgPr>
        <a:blipFill rotWithShape="1">
          <a:blip r:embed="rId2">
            <a:alphaModFix/>
          </a:blip>
          <a:stretch>
            <a:fillRect b="0" l="0" r="0" t="0"/>
          </a:stretch>
        </a:blipFill>
      </p:bgPr>
    </p:bg>
    <p:spTree>
      <p:nvGrpSpPr>
        <p:cNvPr id="26" name="Shape 26"/>
        <p:cNvGrpSpPr/>
        <p:nvPr/>
      </p:nvGrpSpPr>
      <p:grpSpPr>
        <a:xfrm>
          <a:off x="0" y="0"/>
          <a:ext cx="0" cy="0"/>
          <a:chOff x="0" y="0"/>
          <a:chExt cx="0" cy="0"/>
        </a:xfrm>
      </p:grpSpPr>
      <p:sp>
        <p:nvSpPr>
          <p:cNvPr id="27" name="Shape 27"/>
          <p:cNvSpPr txBox="1"/>
          <p:nvPr>
            <p:ph idx="12" type="sldNum"/>
          </p:nvPr>
        </p:nvSpPr>
        <p:spPr>
          <a:xfrm>
            <a:off x="11739273" y="6457220"/>
            <a:ext cx="273656" cy="264256"/>
          </a:xfrm>
          <a:prstGeom prst="rect">
            <a:avLst/>
          </a:prstGeom>
          <a:noFill/>
          <a:ln>
            <a:noFill/>
          </a:ln>
        </p:spPr>
        <p:txBody>
          <a:bodyPr anchorCtr="0" anchor="b" bIns="45700" lIns="45700" spcFirstLastPara="1" rIns="45700" wrap="square" tIns="45700">
            <a:noAutofit/>
          </a:bodyPr>
          <a:lstStyle/>
          <a:p>
            <a:pPr indent="0" lvl="0" marL="0" marR="0" rtl="0" algn="r">
              <a:lnSpc>
                <a:spcPct val="100000"/>
              </a:lnSpc>
              <a:spcBef>
                <a:spcPts val="0"/>
              </a:spcBef>
              <a:spcAft>
                <a:spcPts val="0"/>
              </a:spcAft>
              <a:buClr>
                <a:schemeClr val="accent4"/>
              </a:buClr>
              <a:buSzPts val="1200"/>
              <a:buFont typeface="Arial"/>
              <a:buNone/>
            </a:pPr>
            <a:fld id="{00000000-1234-1234-1234-123412341234}" type="slidenum">
              <a:rPr b="0" i="0" lang="en-US" sz="1200" u="none" cap="none" strike="noStrike">
                <a:solidFill>
                  <a:schemeClr val="accent4"/>
                </a:solidFill>
                <a:latin typeface="Arial"/>
                <a:ea typeface="Arial"/>
                <a:cs typeface="Arial"/>
                <a:sym typeface="Arial"/>
              </a:rPr>
              <a:t>‹#›</a:t>
            </a:fld>
            <a:endParaRPr b="0" i="0" sz="1200" u="none" cap="none" strike="noStrike">
              <a:solidFill>
                <a:schemeClr val="accent4"/>
              </a:solidFill>
              <a:latin typeface="Arial"/>
              <a:ea typeface="Arial"/>
              <a:cs typeface="Arial"/>
              <a:sym typeface="Arial"/>
            </a:endParaRPr>
          </a:p>
        </p:txBody>
      </p:sp>
      <p:sp>
        <p:nvSpPr>
          <p:cNvPr id="28" name="Shape 28"/>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B8B8B"/>
              </a:buClr>
              <a:buSzPts val="1200"/>
              <a:buFont typeface="Arial"/>
              <a:buNone/>
              <a:defRPr b="0" i="0" sz="1200" u="none" cap="none" strike="noStrike">
                <a:solidFill>
                  <a:srgbClr val="8B8B8B"/>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9" name="Shape 29"/>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0" lvl="1"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2pPr>
            <a:lvl3pPr indent="0" lvl="2"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3pPr>
            <a:lvl4pPr indent="0" lvl="3"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4pPr>
            <a:lvl5pPr indent="0" lvl="4"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5pPr>
            <a:lvl6pPr indent="0" lvl="5"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6pPr>
            <a:lvl7pPr indent="0" lvl="6"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7pPr>
            <a:lvl8pPr indent="0" lvl="7"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8pPr>
            <a:lvl9pPr indent="0" lvl="8"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9pPr>
          </a:lstStyle>
          <a:p/>
        </p:txBody>
      </p:sp>
      <p:sp>
        <p:nvSpPr>
          <p:cNvPr id="30" name="Shape 30"/>
          <p:cNvSpPr txBox="1"/>
          <p:nvPr>
            <p:ph idx="1" type="body"/>
          </p:nvPr>
        </p:nvSpPr>
        <p:spPr>
          <a:xfrm>
            <a:off x="298006" y="1145338"/>
            <a:ext cx="11577002" cy="5043563"/>
          </a:xfrm>
          <a:prstGeom prst="rect">
            <a:avLst/>
          </a:prstGeom>
          <a:noFill/>
          <a:ln>
            <a:noFill/>
          </a:ln>
        </p:spPr>
        <p:txBody>
          <a:bodyPr anchorCtr="0" anchor="t" bIns="91425" lIns="91425" spcFirstLastPara="1" rIns="91425" wrap="square" tIns="91425"/>
          <a:lstStyle>
            <a:lvl1pPr indent="-431800" lvl="0" marL="457200" marR="0" rtl="0" algn="l">
              <a:lnSpc>
                <a:spcPct val="100000"/>
              </a:lnSpc>
              <a:spcBef>
                <a:spcPts val="1000"/>
              </a:spcBef>
              <a:spcAft>
                <a:spcPts val="0"/>
              </a:spcAft>
              <a:buClr>
                <a:schemeClr val="dk1"/>
              </a:buClr>
              <a:buSzPts val="3200"/>
              <a:buFont typeface="Arial"/>
              <a:buChar char="•"/>
              <a:defRPr b="0" i="0" sz="3200" u="none" cap="none" strike="noStrike">
                <a:solidFill>
                  <a:srgbClr val="323233"/>
                </a:solidFill>
                <a:latin typeface="Calibri"/>
                <a:ea typeface="Calibri"/>
                <a:cs typeface="Calibri"/>
                <a:sym typeface="Calibri"/>
              </a:defRPr>
            </a:lvl1pPr>
            <a:lvl2pPr indent="-406400" lvl="1" marL="914400" marR="0" rtl="0" algn="l">
              <a:lnSpc>
                <a:spcPct val="100000"/>
              </a:lnSpc>
              <a:spcBef>
                <a:spcPts val="1000"/>
              </a:spcBef>
              <a:spcAft>
                <a:spcPts val="0"/>
              </a:spcAft>
              <a:buClr>
                <a:schemeClr val="dk1"/>
              </a:buClr>
              <a:buSzPts val="2800"/>
              <a:buFont typeface="Arial"/>
              <a:buChar char="•"/>
              <a:defRPr b="0" i="0" sz="2800" u="none" cap="none" strike="noStrike">
                <a:solidFill>
                  <a:srgbClr val="323233"/>
                </a:solidFill>
                <a:latin typeface="Calibri"/>
                <a:ea typeface="Calibri"/>
                <a:cs typeface="Calibri"/>
                <a:sym typeface="Calibri"/>
              </a:defRPr>
            </a:lvl2pPr>
            <a:lvl3pPr indent="-381000" lvl="2" marL="13716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3pPr>
            <a:lvl4pPr indent="-381000" lvl="3" marL="18288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4pPr>
            <a:lvl5pPr indent="-381000" lvl="4" marL="22860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5pPr>
            <a:lvl6pPr indent="-381000" lvl="5" marL="27432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6pPr>
            <a:lvl7pPr indent="-381000" lvl="6" marL="32004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7pPr>
            <a:lvl8pPr indent="-381000" lvl="7" marL="36576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8pPr>
            <a:lvl9pPr indent="-381000" lvl="8" marL="41148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170628_Solarwinds_FinalSlide">
    <p:bg>
      <p:bgPr>
        <a:blipFill rotWithShape="1">
          <a:blip r:embed="rId2">
            <a:alphaModFix/>
          </a:blip>
          <a:stretch>
            <a:fillRect b="0" l="0" r="0" t="0"/>
          </a:stretch>
        </a:blipFill>
      </p:bgPr>
    </p:bg>
    <p:spTree>
      <p:nvGrpSpPr>
        <p:cNvPr id="31" name="Shape 31"/>
        <p:cNvGrpSpPr/>
        <p:nvPr/>
      </p:nvGrpSpPr>
      <p:grpSpPr>
        <a:xfrm>
          <a:off x="0" y="0"/>
          <a:ext cx="0" cy="0"/>
          <a:chOff x="0" y="0"/>
          <a:chExt cx="0" cy="0"/>
        </a:xfrm>
      </p:grpSpPr>
      <p:sp>
        <p:nvSpPr>
          <p:cNvPr id="32" name="Shape 32"/>
          <p:cNvSpPr txBox="1"/>
          <p:nvPr>
            <p:ph idx="12" type="sldNum"/>
          </p:nvPr>
        </p:nvSpPr>
        <p:spPr>
          <a:xfrm>
            <a:off x="11739273" y="6457220"/>
            <a:ext cx="273656" cy="264256"/>
          </a:xfrm>
          <a:prstGeom prst="rect">
            <a:avLst/>
          </a:prstGeom>
          <a:noFill/>
          <a:ln>
            <a:noFill/>
          </a:ln>
        </p:spPr>
        <p:txBody>
          <a:bodyPr anchorCtr="0" anchor="b" bIns="45700" lIns="45700" spcFirstLastPara="1" rIns="45700" wrap="square" tIns="45700">
            <a:noAutofit/>
          </a:bodyPr>
          <a:lstStyle/>
          <a:p>
            <a:pPr indent="0" lvl="0" marL="0" marR="0" rtl="0" algn="r">
              <a:lnSpc>
                <a:spcPct val="100000"/>
              </a:lnSpc>
              <a:spcBef>
                <a:spcPts val="0"/>
              </a:spcBef>
              <a:spcAft>
                <a:spcPts val="0"/>
              </a:spcAft>
              <a:buClr>
                <a:schemeClr val="accent4"/>
              </a:buClr>
              <a:buSzPts val="1200"/>
              <a:buFont typeface="Arial"/>
              <a:buNone/>
            </a:pPr>
            <a:fld id="{00000000-1234-1234-1234-123412341234}" type="slidenum">
              <a:rPr b="0" i="0" lang="en-US" sz="1200" u="none" cap="none" strike="noStrike">
                <a:solidFill>
                  <a:schemeClr val="accent4"/>
                </a:solidFill>
                <a:latin typeface="Arial"/>
                <a:ea typeface="Arial"/>
                <a:cs typeface="Arial"/>
                <a:sym typeface="Arial"/>
              </a:rPr>
              <a:t>‹#›</a:t>
            </a:fld>
            <a:endParaRPr b="0" i="0" sz="1200" u="none" cap="none" strike="noStrike">
              <a:solidFill>
                <a:schemeClr val="accent4"/>
              </a:solidFill>
              <a:latin typeface="Arial"/>
              <a:ea typeface="Arial"/>
              <a:cs typeface="Arial"/>
              <a:sym typeface="Arial"/>
            </a:endParaRPr>
          </a:p>
        </p:txBody>
      </p:sp>
      <p:sp>
        <p:nvSpPr>
          <p:cNvPr id="33" name="Shape 33"/>
          <p:cNvSpPr txBox="1"/>
          <p:nvPr/>
        </p:nvSpPr>
        <p:spPr>
          <a:xfrm>
            <a:off x="3278506" y="2628661"/>
            <a:ext cx="5606494" cy="2031323"/>
          </a:xfrm>
          <a:prstGeom prst="rect">
            <a:avLst/>
          </a:prstGeom>
          <a:noFill/>
          <a:ln>
            <a:noFill/>
          </a:ln>
        </p:spPr>
        <p:txBody>
          <a:bodyPr anchorCtr="0" anchor="t" bIns="45700" lIns="45700" spcFirstLastPara="1" rIns="45700" wrap="square" tIns="45700">
            <a:noAutofit/>
          </a:bodyPr>
          <a:lstStyle/>
          <a:p>
            <a:pPr indent="0" lvl="0" marL="0" marR="0" rtl="0" algn="just">
              <a:lnSpc>
                <a:spcPct val="150000"/>
              </a:lnSpc>
              <a:spcBef>
                <a:spcPts val="0"/>
              </a:spcBef>
              <a:spcAft>
                <a:spcPts val="0"/>
              </a:spcAft>
              <a:buClr>
                <a:schemeClr val="accent5"/>
              </a:buClr>
              <a:buSzPts val="1200"/>
              <a:buFont typeface="Calibri"/>
              <a:buNone/>
            </a:pPr>
            <a:r>
              <a:rPr b="0" i="0" lang="en-US" sz="1200" u="none" cap="none" strike="noStrike">
                <a:solidFill>
                  <a:schemeClr val="accent5"/>
                </a:solidFill>
                <a:latin typeface="Calibri"/>
                <a:ea typeface="Calibri"/>
                <a:cs typeface="Calibri"/>
                <a:sym typeface="Calibri"/>
              </a:rPr>
              <a:t>The SolarWinds, SolarWinds &amp; Design, Orion, and THWACK trademarks are the exclusive property of SolarWinds Worldwide, LLC or its affiliates, are registered with the U.S. Patent and Trademark Office, and may be registered or pending registration in other countries.  All other SolarWinds trademarks, service marks, and logos may be common law marks or are registered or pending registration.  All other trademarks mentioned herein are used for identification purposes only and are trademarks of (and may be registered trademarks) of their respective companies.</a:t>
            </a:r>
            <a:endParaRPr/>
          </a:p>
        </p:txBody>
      </p:sp>
      <p:sp>
        <p:nvSpPr>
          <p:cNvPr id="34" name="Shape 34"/>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0" lvl="1"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2pPr>
            <a:lvl3pPr indent="0" lvl="2"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3pPr>
            <a:lvl4pPr indent="0" lvl="3"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4pPr>
            <a:lvl5pPr indent="0" lvl="4"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5pPr>
            <a:lvl6pPr indent="0" lvl="5"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6pPr>
            <a:lvl7pPr indent="0" lvl="6"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7pPr>
            <a:lvl8pPr indent="0" lvl="7"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8pPr>
            <a:lvl9pPr indent="0" lvl="8"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1_170628_Solarwinds_Title">
    <p:bg>
      <p:bgPr>
        <a:blipFill rotWithShape="1">
          <a:blip r:embed="rId2">
            <a:alphaModFix/>
          </a:blip>
          <a:stretch>
            <a:fillRect b="0" l="0" r="0" t="0"/>
          </a:stretch>
        </a:blipFill>
      </p:bgPr>
    </p:bg>
    <p:spTree>
      <p:nvGrpSpPr>
        <p:cNvPr id="35" name="Shape 35"/>
        <p:cNvGrpSpPr/>
        <p:nvPr/>
      </p:nvGrpSpPr>
      <p:grpSpPr>
        <a:xfrm>
          <a:off x="0" y="0"/>
          <a:ext cx="0" cy="0"/>
          <a:chOff x="0" y="0"/>
          <a:chExt cx="0" cy="0"/>
        </a:xfrm>
      </p:grpSpPr>
      <p:pic>
        <p:nvPicPr>
          <p:cNvPr id="36" name="Shape 36"/>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37" name="Shape 37"/>
          <p:cNvSpPr txBox="1"/>
          <p:nvPr>
            <p:ph type="title"/>
          </p:nvPr>
        </p:nvSpPr>
        <p:spPr>
          <a:xfrm>
            <a:off x="844986" y="4097532"/>
            <a:ext cx="8690008" cy="419617"/>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rgbClr val="15BDCE"/>
              </a:buClr>
              <a:buSzPts val="4400"/>
              <a:buFont typeface="Arial"/>
              <a:buNone/>
              <a:defRPr b="1" i="0" sz="4400" u="none" cap="none" strike="noStrike">
                <a:solidFill>
                  <a:srgbClr val="15BDCE"/>
                </a:solidFill>
                <a:latin typeface="Arial"/>
                <a:ea typeface="Arial"/>
                <a:cs typeface="Arial"/>
                <a:sym typeface="Arial"/>
              </a:defRPr>
            </a:lvl1pPr>
            <a:lvl2pPr indent="0" lvl="1"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2pPr>
            <a:lvl3pPr indent="0" lvl="2"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3pPr>
            <a:lvl4pPr indent="0" lvl="3"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4pPr>
            <a:lvl5pPr indent="0" lvl="4"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5pPr>
            <a:lvl6pPr indent="0" lvl="5"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6pPr>
            <a:lvl7pPr indent="0" lvl="6"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7pPr>
            <a:lvl8pPr indent="0" lvl="7"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8pPr>
            <a:lvl9pPr indent="0" lvl="8"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9pPr>
          </a:lstStyle>
          <a:p/>
        </p:txBody>
      </p:sp>
      <p:sp>
        <p:nvSpPr>
          <p:cNvPr id="38" name="Shape 38"/>
          <p:cNvSpPr txBox="1"/>
          <p:nvPr>
            <p:ph idx="1" type="body"/>
          </p:nvPr>
        </p:nvSpPr>
        <p:spPr>
          <a:xfrm>
            <a:off x="845262" y="4524482"/>
            <a:ext cx="8690008" cy="400763"/>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lt2"/>
              </a:buClr>
              <a:buSzPts val="2200"/>
              <a:buFont typeface="Arial"/>
              <a:buNone/>
              <a:defRPr b="0" i="0" sz="2200" u="none" cap="none" strike="noStrike">
                <a:solidFill>
                  <a:schemeClr val="lt2"/>
                </a:solidFill>
                <a:latin typeface="Calibri"/>
                <a:ea typeface="Calibri"/>
                <a:cs typeface="Calibri"/>
                <a:sym typeface="Calibri"/>
              </a:defRPr>
            </a:lvl1pPr>
            <a:lvl2pPr indent="-355600" lvl="1" marL="914400" marR="0" rtl="0" algn="l">
              <a:lnSpc>
                <a:spcPct val="90000"/>
              </a:lnSpc>
              <a:spcBef>
                <a:spcPts val="1000"/>
              </a:spcBef>
              <a:spcAft>
                <a:spcPts val="0"/>
              </a:spcAft>
              <a:buClr>
                <a:schemeClr val="accent2"/>
              </a:buClr>
              <a:buSzPts val="2000"/>
              <a:buFont typeface="Arial"/>
              <a:buChar char="o"/>
              <a:defRPr b="0" i="0" sz="2000" u="none" cap="none" strike="noStrike">
                <a:solidFill>
                  <a:srgbClr val="323233"/>
                </a:solidFill>
                <a:latin typeface="Arial"/>
                <a:ea typeface="Arial"/>
                <a:cs typeface="Arial"/>
                <a:sym typeface="Arial"/>
              </a:defRPr>
            </a:lvl2pPr>
            <a:lvl3pPr indent="-355600" lvl="2" marL="1371600" marR="0" rtl="0" algn="l">
              <a:lnSpc>
                <a:spcPct val="90000"/>
              </a:lnSpc>
              <a:spcBef>
                <a:spcPts val="1000"/>
              </a:spcBef>
              <a:spcAft>
                <a:spcPts val="0"/>
              </a:spcAft>
              <a:buClr>
                <a:schemeClr val="accent2"/>
              </a:buClr>
              <a:buSzPts val="2000"/>
              <a:buFont typeface="Arial"/>
              <a:buChar char="•"/>
              <a:defRPr b="0" i="0" sz="2000" u="none" cap="none" strike="noStrike">
                <a:solidFill>
                  <a:srgbClr val="323233"/>
                </a:solidFill>
                <a:latin typeface="Arial"/>
                <a:ea typeface="Arial"/>
                <a:cs typeface="Arial"/>
                <a:sym typeface="Arial"/>
              </a:defRPr>
            </a:lvl3pPr>
            <a:lvl4pPr indent="-355600" lvl="3" marL="1828800" marR="0" rtl="0" algn="l">
              <a:lnSpc>
                <a:spcPct val="90000"/>
              </a:lnSpc>
              <a:spcBef>
                <a:spcPts val="1000"/>
              </a:spcBef>
              <a:spcAft>
                <a:spcPts val="0"/>
              </a:spcAft>
              <a:buClr>
                <a:schemeClr val="accent2"/>
              </a:buClr>
              <a:buSzPts val="2000"/>
              <a:buFont typeface="Arial"/>
              <a:buChar char="•"/>
              <a:defRPr b="0" i="0" sz="2000" u="none" cap="none" strike="noStrike">
                <a:solidFill>
                  <a:srgbClr val="323233"/>
                </a:solidFill>
                <a:latin typeface="Arial"/>
                <a:ea typeface="Arial"/>
                <a:cs typeface="Arial"/>
                <a:sym typeface="Arial"/>
              </a:defRPr>
            </a:lvl4pPr>
            <a:lvl5pPr indent="-355600" lvl="4" marL="2286000" marR="0" rtl="0" algn="l">
              <a:lnSpc>
                <a:spcPct val="90000"/>
              </a:lnSpc>
              <a:spcBef>
                <a:spcPts val="1000"/>
              </a:spcBef>
              <a:spcAft>
                <a:spcPts val="0"/>
              </a:spcAft>
              <a:buClr>
                <a:schemeClr val="accent2"/>
              </a:buClr>
              <a:buSzPts val="2000"/>
              <a:buFont typeface="Arial"/>
              <a:buChar char="•"/>
              <a:defRPr b="0" i="0" sz="2000" u="none" cap="none" strike="noStrike">
                <a:solidFill>
                  <a:srgbClr val="323233"/>
                </a:solidFill>
                <a:latin typeface="Arial"/>
                <a:ea typeface="Arial"/>
                <a:cs typeface="Arial"/>
                <a:sym typeface="Arial"/>
              </a:defRPr>
            </a:lvl5pPr>
            <a:lvl6pPr indent="-381000" lvl="5" marL="2743200" marR="0" rtl="0" algn="l">
              <a:lnSpc>
                <a:spcPct val="90000"/>
              </a:lnSpc>
              <a:spcBef>
                <a:spcPts val="1000"/>
              </a:spcBef>
              <a:spcAft>
                <a:spcPts val="0"/>
              </a:spcAft>
              <a:buClr>
                <a:schemeClr val="accent2"/>
              </a:buClr>
              <a:buSzPts val="2400"/>
              <a:buFont typeface="Arial"/>
              <a:buChar char="•"/>
              <a:defRPr b="0" i="0" sz="2400" u="none" cap="none" strike="noStrike">
                <a:solidFill>
                  <a:schemeClr val="accent4"/>
                </a:solidFill>
                <a:latin typeface="Arial"/>
                <a:ea typeface="Arial"/>
                <a:cs typeface="Arial"/>
                <a:sym typeface="Arial"/>
              </a:defRPr>
            </a:lvl6pPr>
            <a:lvl7pPr indent="-381000" lvl="6" marL="3200400" marR="0" rtl="0" algn="l">
              <a:lnSpc>
                <a:spcPct val="90000"/>
              </a:lnSpc>
              <a:spcBef>
                <a:spcPts val="1000"/>
              </a:spcBef>
              <a:spcAft>
                <a:spcPts val="0"/>
              </a:spcAft>
              <a:buClr>
                <a:schemeClr val="accent2"/>
              </a:buClr>
              <a:buSzPts val="2400"/>
              <a:buFont typeface="Arial"/>
              <a:buChar char="•"/>
              <a:defRPr b="0" i="0" sz="2400" u="none" cap="none" strike="noStrike">
                <a:solidFill>
                  <a:schemeClr val="accent4"/>
                </a:solidFill>
                <a:latin typeface="Arial"/>
                <a:ea typeface="Arial"/>
                <a:cs typeface="Arial"/>
                <a:sym typeface="Arial"/>
              </a:defRPr>
            </a:lvl7pPr>
            <a:lvl8pPr indent="-381000" lvl="7" marL="3657600" marR="0" rtl="0" algn="l">
              <a:lnSpc>
                <a:spcPct val="90000"/>
              </a:lnSpc>
              <a:spcBef>
                <a:spcPts val="1000"/>
              </a:spcBef>
              <a:spcAft>
                <a:spcPts val="0"/>
              </a:spcAft>
              <a:buClr>
                <a:schemeClr val="accent2"/>
              </a:buClr>
              <a:buSzPts val="2400"/>
              <a:buFont typeface="Arial"/>
              <a:buChar char="•"/>
              <a:defRPr b="0" i="0" sz="2400" u="none" cap="none" strike="noStrike">
                <a:solidFill>
                  <a:schemeClr val="accent4"/>
                </a:solidFill>
                <a:latin typeface="Arial"/>
                <a:ea typeface="Arial"/>
                <a:cs typeface="Arial"/>
                <a:sym typeface="Arial"/>
              </a:defRPr>
            </a:lvl8pPr>
            <a:lvl9pPr indent="-381000" lvl="8" marL="4114800" marR="0" rtl="0" algn="l">
              <a:lnSpc>
                <a:spcPct val="90000"/>
              </a:lnSpc>
              <a:spcBef>
                <a:spcPts val="1000"/>
              </a:spcBef>
              <a:spcAft>
                <a:spcPts val="0"/>
              </a:spcAft>
              <a:buClr>
                <a:schemeClr val="accent2"/>
              </a:buClr>
              <a:buSzPts val="2400"/>
              <a:buFont typeface="Arial"/>
              <a:buChar char="•"/>
              <a:defRPr b="0" i="0" sz="2400" u="none" cap="none" strike="noStrike">
                <a:solidFill>
                  <a:schemeClr val="accent4"/>
                </a:solidFill>
                <a:latin typeface="Arial"/>
                <a:ea typeface="Arial"/>
                <a:cs typeface="Arial"/>
                <a:sym typeface="Arial"/>
              </a:defRPr>
            </a:lvl9pPr>
          </a:lstStyle>
          <a:p/>
        </p:txBody>
      </p:sp>
      <p:pic>
        <p:nvPicPr>
          <p:cNvPr id="39" name="Shape 39"/>
          <p:cNvPicPr preferRelativeResize="0"/>
          <p:nvPr/>
        </p:nvPicPr>
        <p:blipFill rotWithShape="1">
          <a:blip r:embed="rId4">
            <a:alphaModFix/>
          </a:blip>
          <a:srcRect b="0" l="0" r="0" t="0"/>
          <a:stretch/>
        </p:blipFill>
        <p:spPr>
          <a:xfrm>
            <a:off x="934471" y="2977375"/>
            <a:ext cx="2591180" cy="702837"/>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170628_Solarwinds_TwoCaption">
    <p:spTree>
      <p:nvGrpSpPr>
        <p:cNvPr id="40" name="Shape 40"/>
        <p:cNvGrpSpPr/>
        <p:nvPr/>
      </p:nvGrpSpPr>
      <p:grpSpPr>
        <a:xfrm>
          <a:off x="0" y="0"/>
          <a:ext cx="0" cy="0"/>
          <a:chOff x="0" y="0"/>
          <a:chExt cx="0" cy="0"/>
        </a:xfrm>
      </p:grpSpPr>
      <p:sp>
        <p:nvSpPr>
          <p:cNvPr id="41" name="Shape 41"/>
          <p:cNvSpPr txBox="1"/>
          <p:nvPr>
            <p:ph idx="12" type="sldNum"/>
          </p:nvPr>
        </p:nvSpPr>
        <p:spPr>
          <a:xfrm>
            <a:off x="11739273" y="6457220"/>
            <a:ext cx="273656" cy="264256"/>
          </a:xfrm>
          <a:prstGeom prst="rect">
            <a:avLst/>
          </a:prstGeom>
          <a:noFill/>
          <a:ln>
            <a:noFill/>
          </a:ln>
        </p:spPr>
        <p:txBody>
          <a:bodyPr anchorCtr="0" anchor="b" bIns="45700" lIns="45700" spcFirstLastPara="1" rIns="45700" wrap="square" tIns="45700">
            <a:noAutofit/>
          </a:bodyPr>
          <a:lstStyle/>
          <a:p>
            <a:pPr indent="0" lvl="0" marL="0" marR="0" rtl="0" algn="r">
              <a:lnSpc>
                <a:spcPct val="100000"/>
              </a:lnSpc>
              <a:spcBef>
                <a:spcPts val="0"/>
              </a:spcBef>
              <a:spcAft>
                <a:spcPts val="0"/>
              </a:spcAft>
              <a:buClr>
                <a:schemeClr val="accent4"/>
              </a:buClr>
              <a:buSzPts val="1200"/>
              <a:buFont typeface="Arial"/>
              <a:buNone/>
            </a:pPr>
            <a:fld id="{00000000-1234-1234-1234-123412341234}" type="slidenum">
              <a:rPr b="0" i="0" lang="en-US" sz="1200" u="none" cap="none" strike="noStrike">
                <a:solidFill>
                  <a:schemeClr val="accent4"/>
                </a:solidFill>
                <a:latin typeface="Arial"/>
                <a:ea typeface="Arial"/>
                <a:cs typeface="Arial"/>
                <a:sym typeface="Arial"/>
              </a:rPr>
              <a:t>‹#›</a:t>
            </a:fld>
            <a:endParaRPr b="0" i="0" sz="1200" u="none" cap="none" strike="noStrike">
              <a:solidFill>
                <a:schemeClr val="accent4"/>
              </a:solidFill>
              <a:latin typeface="Arial"/>
              <a:ea typeface="Arial"/>
              <a:cs typeface="Arial"/>
              <a:sym typeface="Arial"/>
            </a:endParaRPr>
          </a:p>
        </p:txBody>
      </p:sp>
      <p:sp>
        <p:nvSpPr>
          <p:cNvPr id="42" name="Shape 42"/>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B8B8B"/>
              </a:buClr>
              <a:buSzPts val="1200"/>
              <a:buFont typeface="Arial"/>
              <a:buNone/>
              <a:defRPr b="0" i="0" sz="1200" u="none" cap="none" strike="noStrike">
                <a:solidFill>
                  <a:srgbClr val="8B8B8B"/>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3" name="Shape 43"/>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0" lvl="1"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2pPr>
            <a:lvl3pPr indent="0" lvl="2"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3pPr>
            <a:lvl4pPr indent="0" lvl="3"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4pPr>
            <a:lvl5pPr indent="0" lvl="4"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5pPr>
            <a:lvl6pPr indent="0" lvl="5"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6pPr>
            <a:lvl7pPr indent="0" lvl="6"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7pPr>
            <a:lvl8pPr indent="0" lvl="7"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8pPr>
            <a:lvl9pPr indent="0" lvl="8"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9pPr>
          </a:lstStyle>
          <a:p/>
        </p:txBody>
      </p:sp>
      <p:sp>
        <p:nvSpPr>
          <p:cNvPr id="44" name="Shape 44"/>
          <p:cNvSpPr txBox="1"/>
          <p:nvPr>
            <p:ph idx="1" type="body"/>
          </p:nvPr>
        </p:nvSpPr>
        <p:spPr>
          <a:xfrm>
            <a:off x="266700" y="5640281"/>
            <a:ext cx="11609388" cy="627784"/>
          </a:xfrm>
          <a:prstGeom prst="rect">
            <a:avLst/>
          </a:prstGeom>
          <a:noFill/>
          <a:ln>
            <a:noFill/>
          </a:ln>
        </p:spPr>
        <p:txBody>
          <a:bodyPr anchorCtr="0" anchor="t" bIns="91425" lIns="91425" spcFirstLastPara="1" rIns="91425" wrap="square" tIns="91425"/>
          <a:lstStyle>
            <a:lvl1pPr indent="-228600" lvl="0" marL="457200" marR="0" rtl="0" algn="just">
              <a:lnSpc>
                <a:spcPct val="100000"/>
              </a:lnSpc>
              <a:spcBef>
                <a:spcPts val="0"/>
              </a:spcBef>
              <a:spcAft>
                <a:spcPts val="0"/>
              </a:spcAft>
              <a:buClr>
                <a:srgbClr val="323233"/>
              </a:buClr>
              <a:buSzPts val="2000"/>
              <a:buFont typeface="Arial"/>
              <a:buNone/>
              <a:defRPr b="0" i="0" sz="2000" u="none" cap="none" strike="noStrike">
                <a:solidFill>
                  <a:srgbClr val="323233"/>
                </a:solidFill>
                <a:latin typeface="Arial"/>
                <a:ea typeface="Arial"/>
                <a:cs typeface="Arial"/>
                <a:sym typeface="Arial"/>
              </a:defRPr>
            </a:lvl1pPr>
            <a:lvl2pPr indent="-355600" lvl="1" marL="914400" marR="0" rtl="0" algn="l">
              <a:lnSpc>
                <a:spcPct val="90000"/>
              </a:lnSpc>
              <a:spcBef>
                <a:spcPts val="1000"/>
              </a:spcBef>
              <a:spcAft>
                <a:spcPts val="0"/>
              </a:spcAft>
              <a:buClr>
                <a:schemeClr val="accent2"/>
              </a:buClr>
              <a:buSzPts val="2000"/>
              <a:buFont typeface="Arial"/>
              <a:buChar char="o"/>
              <a:defRPr b="0" i="0" sz="2000" u="none" cap="none" strike="noStrike">
                <a:solidFill>
                  <a:srgbClr val="323233"/>
                </a:solidFill>
                <a:latin typeface="Arial"/>
                <a:ea typeface="Arial"/>
                <a:cs typeface="Arial"/>
                <a:sym typeface="Arial"/>
              </a:defRPr>
            </a:lvl2pPr>
            <a:lvl3pPr indent="-355600" lvl="2" marL="1371600" marR="0" rtl="0" algn="l">
              <a:lnSpc>
                <a:spcPct val="90000"/>
              </a:lnSpc>
              <a:spcBef>
                <a:spcPts val="1000"/>
              </a:spcBef>
              <a:spcAft>
                <a:spcPts val="0"/>
              </a:spcAft>
              <a:buClr>
                <a:schemeClr val="accent2"/>
              </a:buClr>
              <a:buSzPts val="2000"/>
              <a:buFont typeface="Arial"/>
              <a:buChar char="•"/>
              <a:defRPr b="0" i="0" sz="2000" u="none" cap="none" strike="noStrike">
                <a:solidFill>
                  <a:srgbClr val="323233"/>
                </a:solidFill>
                <a:latin typeface="Arial"/>
                <a:ea typeface="Arial"/>
                <a:cs typeface="Arial"/>
                <a:sym typeface="Arial"/>
              </a:defRPr>
            </a:lvl3pPr>
            <a:lvl4pPr indent="-355600" lvl="3" marL="1828800" marR="0" rtl="0" algn="l">
              <a:lnSpc>
                <a:spcPct val="90000"/>
              </a:lnSpc>
              <a:spcBef>
                <a:spcPts val="1000"/>
              </a:spcBef>
              <a:spcAft>
                <a:spcPts val="0"/>
              </a:spcAft>
              <a:buClr>
                <a:schemeClr val="accent2"/>
              </a:buClr>
              <a:buSzPts val="2000"/>
              <a:buFont typeface="Arial"/>
              <a:buChar char="•"/>
              <a:defRPr b="0" i="0" sz="2000" u="none" cap="none" strike="noStrike">
                <a:solidFill>
                  <a:srgbClr val="323233"/>
                </a:solidFill>
                <a:latin typeface="Arial"/>
                <a:ea typeface="Arial"/>
                <a:cs typeface="Arial"/>
                <a:sym typeface="Arial"/>
              </a:defRPr>
            </a:lvl4pPr>
            <a:lvl5pPr indent="-355600" lvl="4" marL="2286000" marR="0" rtl="0" algn="l">
              <a:lnSpc>
                <a:spcPct val="90000"/>
              </a:lnSpc>
              <a:spcBef>
                <a:spcPts val="1000"/>
              </a:spcBef>
              <a:spcAft>
                <a:spcPts val="0"/>
              </a:spcAft>
              <a:buClr>
                <a:schemeClr val="accent2"/>
              </a:buClr>
              <a:buSzPts val="2000"/>
              <a:buFont typeface="Arial"/>
              <a:buChar char="•"/>
              <a:defRPr b="0" i="0" sz="2000" u="none" cap="none" strike="noStrike">
                <a:solidFill>
                  <a:srgbClr val="323233"/>
                </a:solidFill>
                <a:latin typeface="Arial"/>
                <a:ea typeface="Arial"/>
                <a:cs typeface="Arial"/>
                <a:sym typeface="Arial"/>
              </a:defRPr>
            </a:lvl5pPr>
            <a:lvl6pPr indent="-381000" lvl="5" marL="2743200" marR="0" rtl="0" algn="l">
              <a:lnSpc>
                <a:spcPct val="90000"/>
              </a:lnSpc>
              <a:spcBef>
                <a:spcPts val="1000"/>
              </a:spcBef>
              <a:spcAft>
                <a:spcPts val="0"/>
              </a:spcAft>
              <a:buClr>
                <a:schemeClr val="accent2"/>
              </a:buClr>
              <a:buSzPts val="2400"/>
              <a:buFont typeface="Arial"/>
              <a:buChar char="•"/>
              <a:defRPr b="0" i="0" sz="2400" u="none" cap="none" strike="noStrike">
                <a:solidFill>
                  <a:schemeClr val="accent4"/>
                </a:solidFill>
                <a:latin typeface="Arial"/>
                <a:ea typeface="Arial"/>
                <a:cs typeface="Arial"/>
                <a:sym typeface="Arial"/>
              </a:defRPr>
            </a:lvl6pPr>
            <a:lvl7pPr indent="-381000" lvl="6" marL="3200400" marR="0" rtl="0" algn="l">
              <a:lnSpc>
                <a:spcPct val="90000"/>
              </a:lnSpc>
              <a:spcBef>
                <a:spcPts val="1000"/>
              </a:spcBef>
              <a:spcAft>
                <a:spcPts val="0"/>
              </a:spcAft>
              <a:buClr>
                <a:schemeClr val="accent2"/>
              </a:buClr>
              <a:buSzPts val="2400"/>
              <a:buFont typeface="Arial"/>
              <a:buChar char="•"/>
              <a:defRPr b="0" i="0" sz="2400" u="none" cap="none" strike="noStrike">
                <a:solidFill>
                  <a:schemeClr val="accent4"/>
                </a:solidFill>
                <a:latin typeface="Arial"/>
                <a:ea typeface="Arial"/>
                <a:cs typeface="Arial"/>
                <a:sym typeface="Arial"/>
              </a:defRPr>
            </a:lvl7pPr>
            <a:lvl8pPr indent="-381000" lvl="7" marL="3657600" marR="0" rtl="0" algn="l">
              <a:lnSpc>
                <a:spcPct val="90000"/>
              </a:lnSpc>
              <a:spcBef>
                <a:spcPts val="1000"/>
              </a:spcBef>
              <a:spcAft>
                <a:spcPts val="0"/>
              </a:spcAft>
              <a:buClr>
                <a:schemeClr val="accent2"/>
              </a:buClr>
              <a:buSzPts val="2400"/>
              <a:buFont typeface="Arial"/>
              <a:buChar char="•"/>
              <a:defRPr b="0" i="0" sz="2400" u="none" cap="none" strike="noStrike">
                <a:solidFill>
                  <a:schemeClr val="accent4"/>
                </a:solidFill>
                <a:latin typeface="Arial"/>
                <a:ea typeface="Arial"/>
                <a:cs typeface="Arial"/>
                <a:sym typeface="Arial"/>
              </a:defRPr>
            </a:lvl8pPr>
            <a:lvl9pPr indent="-381000" lvl="8" marL="4114800" marR="0" rtl="0" algn="l">
              <a:lnSpc>
                <a:spcPct val="90000"/>
              </a:lnSpc>
              <a:spcBef>
                <a:spcPts val="1000"/>
              </a:spcBef>
              <a:spcAft>
                <a:spcPts val="0"/>
              </a:spcAft>
              <a:buClr>
                <a:schemeClr val="accent2"/>
              </a:buClr>
              <a:buSzPts val="2400"/>
              <a:buFont typeface="Arial"/>
              <a:buChar char="•"/>
              <a:defRPr b="0" i="0" sz="2400" u="none" cap="none" strike="noStrike">
                <a:solidFill>
                  <a:schemeClr val="accent4"/>
                </a:solidFill>
                <a:latin typeface="Arial"/>
                <a:ea typeface="Arial"/>
                <a:cs typeface="Arial"/>
                <a:sym typeface="Arial"/>
              </a:defRPr>
            </a:lvl9pPr>
          </a:lstStyle>
          <a:p/>
        </p:txBody>
      </p:sp>
      <p:sp>
        <p:nvSpPr>
          <p:cNvPr id="45" name="Shape 45"/>
          <p:cNvSpPr txBox="1"/>
          <p:nvPr>
            <p:ph idx="2" type="body"/>
          </p:nvPr>
        </p:nvSpPr>
        <p:spPr>
          <a:xfrm>
            <a:off x="298007" y="1145338"/>
            <a:ext cx="5712650" cy="4406659"/>
          </a:xfrm>
          <a:prstGeom prst="rect">
            <a:avLst/>
          </a:prstGeom>
          <a:noFill/>
          <a:ln>
            <a:noFill/>
          </a:ln>
        </p:spPr>
        <p:txBody>
          <a:bodyPr anchorCtr="0" anchor="t" bIns="91425" lIns="91425" spcFirstLastPara="1" rIns="91425" wrap="square" tIns="91425"/>
          <a:lstStyle>
            <a:lvl1pPr indent="-431800" lvl="0" marL="457200" marR="0" rtl="0" algn="l">
              <a:lnSpc>
                <a:spcPct val="100000"/>
              </a:lnSpc>
              <a:spcBef>
                <a:spcPts val="1000"/>
              </a:spcBef>
              <a:spcAft>
                <a:spcPts val="0"/>
              </a:spcAft>
              <a:buClr>
                <a:schemeClr val="dk1"/>
              </a:buClr>
              <a:buSzPts val="3200"/>
              <a:buFont typeface="Arial"/>
              <a:buChar char="•"/>
              <a:defRPr b="0" i="0" sz="3200" u="none" cap="none" strike="noStrike">
                <a:solidFill>
                  <a:srgbClr val="323233"/>
                </a:solidFill>
                <a:latin typeface="Calibri"/>
                <a:ea typeface="Calibri"/>
                <a:cs typeface="Calibri"/>
                <a:sym typeface="Calibri"/>
              </a:defRPr>
            </a:lvl1pPr>
            <a:lvl2pPr indent="-406400" lvl="1" marL="914400" marR="0" rtl="0" algn="l">
              <a:lnSpc>
                <a:spcPct val="100000"/>
              </a:lnSpc>
              <a:spcBef>
                <a:spcPts val="1000"/>
              </a:spcBef>
              <a:spcAft>
                <a:spcPts val="0"/>
              </a:spcAft>
              <a:buClr>
                <a:schemeClr val="dk1"/>
              </a:buClr>
              <a:buSzPts val="2800"/>
              <a:buFont typeface="Arial"/>
              <a:buChar char="•"/>
              <a:defRPr b="0" i="0" sz="2800" u="none" cap="none" strike="noStrike">
                <a:solidFill>
                  <a:srgbClr val="323233"/>
                </a:solidFill>
                <a:latin typeface="Calibri"/>
                <a:ea typeface="Calibri"/>
                <a:cs typeface="Calibri"/>
                <a:sym typeface="Calibri"/>
              </a:defRPr>
            </a:lvl2pPr>
            <a:lvl3pPr indent="-381000" lvl="2" marL="13716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3pPr>
            <a:lvl4pPr indent="-381000" lvl="3" marL="18288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4pPr>
            <a:lvl5pPr indent="-381000" lvl="4" marL="22860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5pPr>
            <a:lvl6pPr indent="-381000" lvl="5" marL="27432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6pPr>
            <a:lvl7pPr indent="-381000" lvl="6" marL="32004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7pPr>
            <a:lvl8pPr indent="-381000" lvl="7" marL="36576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8pPr>
            <a:lvl9pPr indent="-381000" lvl="8" marL="41148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9pPr>
          </a:lstStyle>
          <a:p/>
        </p:txBody>
      </p:sp>
      <p:sp>
        <p:nvSpPr>
          <p:cNvPr id="46" name="Shape 46"/>
          <p:cNvSpPr txBox="1"/>
          <p:nvPr>
            <p:ph idx="3" type="body"/>
          </p:nvPr>
        </p:nvSpPr>
        <p:spPr>
          <a:xfrm>
            <a:off x="6163451" y="1145337"/>
            <a:ext cx="5712650" cy="4406659"/>
          </a:xfrm>
          <a:prstGeom prst="rect">
            <a:avLst/>
          </a:prstGeom>
          <a:noFill/>
          <a:ln>
            <a:noFill/>
          </a:ln>
        </p:spPr>
        <p:txBody>
          <a:bodyPr anchorCtr="0" anchor="t" bIns="91425" lIns="91425" spcFirstLastPara="1" rIns="91425" wrap="square" tIns="91425"/>
          <a:lstStyle>
            <a:lvl1pPr indent="-431800" lvl="0" marL="457200" marR="0" rtl="0" algn="l">
              <a:lnSpc>
                <a:spcPct val="100000"/>
              </a:lnSpc>
              <a:spcBef>
                <a:spcPts val="1000"/>
              </a:spcBef>
              <a:spcAft>
                <a:spcPts val="0"/>
              </a:spcAft>
              <a:buClr>
                <a:schemeClr val="dk1"/>
              </a:buClr>
              <a:buSzPts val="3200"/>
              <a:buFont typeface="Arial"/>
              <a:buChar char="•"/>
              <a:defRPr b="0" i="0" sz="3200" u="none" cap="none" strike="noStrike">
                <a:solidFill>
                  <a:srgbClr val="323233"/>
                </a:solidFill>
                <a:latin typeface="Calibri"/>
                <a:ea typeface="Calibri"/>
                <a:cs typeface="Calibri"/>
                <a:sym typeface="Calibri"/>
              </a:defRPr>
            </a:lvl1pPr>
            <a:lvl2pPr indent="-406400" lvl="1" marL="914400" marR="0" rtl="0" algn="l">
              <a:lnSpc>
                <a:spcPct val="100000"/>
              </a:lnSpc>
              <a:spcBef>
                <a:spcPts val="1000"/>
              </a:spcBef>
              <a:spcAft>
                <a:spcPts val="0"/>
              </a:spcAft>
              <a:buClr>
                <a:schemeClr val="dk1"/>
              </a:buClr>
              <a:buSzPts val="2800"/>
              <a:buFont typeface="Arial"/>
              <a:buChar char="•"/>
              <a:defRPr b="0" i="0" sz="2800" u="none" cap="none" strike="noStrike">
                <a:solidFill>
                  <a:srgbClr val="323233"/>
                </a:solidFill>
                <a:latin typeface="Calibri"/>
                <a:ea typeface="Calibri"/>
                <a:cs typeface="Calibri"/>
                <a:sym typeface="Calibri"/>
              </a:defRPr>
            </a:lvl2pPr>
            <a:lvl3pPr indent="-381000" lvl="2" marL="13716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3pPr>
            <a:lvl4pPr indent="-381000" lvl="3" marL="18288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4pPr>
            <a:lvl5pPr indent="-381000" lvl="4" marL="22860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5pPr>
            <a:lvl6pPr indent="-381000" lvl="5" marL="27432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6pPr>
            <a:lvl7pPr indent="-381000" lvl="6" marL="32004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7pPr>
            <a:lvl8pPr indent="-381000" lvl="7" marL="36576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8pPr>
            <a:lvl9pPr indent="-381000" lvl="8" marL="41148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170628_Solarwinds_Three">
    <p:spTree>
      <p:nvGrpSpPr>
        <p:cNvPr id="47" name="Shape 47"/>
        <p:cNvGrpSpPr/>
        <p:nvPr/>
      </p:nvGrpSpPr>
      <p:grpSpPr>
        <a:xfrm>
          <a:off x="0" y="0"/>
          <a:ext cx="0" cy="0"/>
          <a:chOff x="0" y="0"/>
          <a:chExt cx="0" cy="0"/>
        </a:xfrm>
      </p:grpSpPr>
      <p:sp>
        <p:nvSpPr>
          <p:cNvPr id="48" name="Shape 48"/>
          <p:cNvSpPr txBox="1"/>
          <p:nvPr>
            <p:ph idx="12" type="sldNum"/>
          </p:nvPr>
        </p:nvSpPr>
        <p:spPr>
          <a:xfrm>
            <a:off x="11739273" y="6457220"/>
            <a:ext cx="273656" cy="264256"/>
          </a:xfrm>
          <a:prstGeom prst="rect">
            <a:avLst/>
          </a:prstGeom>
          <a:noFill/>
          <a:ln>
            <a:noFill/>
          </a:ln>
        </p:spPr>
        <p:txBody>
          <a:bodyPr anchorCtr="0" anchor="b" bIns="45700" lIns="45700" spcFirstLastPara="1" rIns="45700" wrap="square" tIns="45700">
            <a:noAutofit/>
          </a:bodyPr>
          <a:lstStyle/>
          <a:p>
            <a:pPr indent="0" lvl="0" marL="0" marR="0" rtl="0" algn="r">
              <a:lnSpc>
                <a:spcPct val="100000"/>
              </a:lnSpc>
              <a:spcBef>
                <a:spcPts val="0"/>
              </a:spcBef>
              <a:spcAft>
                <a:spcPts val="0"/>
              </a:spcAft>
              <a:buClr>
                <a:schemeClr val="accent4"/>
              </a:buClr>
              <a:buSzPts val="1200"/>
              <a:buFont typeface="Arial"/>
              <a:buNone/>
            </a:pPr>
            <a:fld id="{00000000-1234-1234-1234-123412341234}" type="slidenum">
              <a:rPr b="0" i="0" lang="en-US" sz="1200" u="none" cap="none" strike="noStrike">
                <a:solidFill>
                  <a:schemeClr val="accent4"/>
                </a:solidFill>
                <a:latin typeface="Arial"/>
                <a:ea typeface="Arial"/>
                <a:cs typeface="Arial"/>
                <a:sym typeface="Arial"/>
              </a:rPr>
              <a:t>‹#›</a:t>
            </a:fld>
            <a:endParaRPr b="0" i="0" sz="1200" u="none" cap="none" strike="noStrike">
              <a:solidFill>
                <a:schemeClr val="accent4"/>
              </a:solidFill>
              <a:latin typeface="Arial"/>
              <a:ea typeface="Arial"/>
              <a:cs typeface="Arial"/>
              <a:sym typeface="Arial"/>
            </a:endParaRPr>
          </a:p>
        </p:txBody>
      </p:sp>
      <p:sp>
        <p:nvSpPr>
          <p:cNvPr id="49" name="Shape 49"/>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B8B8B"/>
              </a:buClr>
              <a:buSzPts val="1200"/>
              <a:buFont typeface="Arial"/>
              <a:buNone/>
              <a:defRPr b="0" i="0" sz="1200" u="none" cap="none" strike="noStrike">
                <a:solidFill>
                  <a:srgbClr val="8B8B8B"/>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0" name="Shape 50"/>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0" lvl="1"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2pPr>
            <a:lvl3pPr indent="0" lvl="2"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3pPr>
            <a:lvl4pPr indent="0" lvl="3"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4pPr>
            <a:lvl5pPr indent="0" lvl="4"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5pPr>
            <a:lvl6pPr indent="0" lvl="5"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6pPr>
            <a:lvl7pPr indent="0" lvl="6"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7pPr>
            <a:lvl8pPr indent="0" lvl="7"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8pPr>
            <a:lvl9pPr indent="0" lvl="8"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9pPr>
          </a:lstStyle>
          <a:p/>
        </p:txBody>
      </p:sp>
      <p:sp>
        <p:nvSpPr>
          <p:cNvPr id="51" name="Shape 51"/>
          <p:cNvSpPr txBox="1"/>
          <p:nvPr>
            <p:ph idx="1" type="body"/>
          </p:nvPr>
        </p:nvSpPr>
        <p:spPr>
          <a:xfrm>
            <a:off x="266372" y="1145336"/>
            <a:ext cx="3547105" cy="5043563"/>
          </a:xfrm>
          <a:prstGeom prst="rect">
            <a:avLst/>
          </a:prstGeom>
          <a:noFill/>
          <a:ln>
            <a:noFill/>
          </a:ln>
        </p:spPr>
        <p:txBody>
          <a:bodyPr anchorCtr="0" anchor="t" bIns="91425" lIns="91425" spcFirstLastPara="1" rIns="91425" wrap="square" tIns="91425"/>
          <a:lstStyle>
            <a:lvl1pPr indent="-431800" lvl="0" marL="457200" marR="0" rtl="0" algn="l">
              <a:lnSpc>
                <a:spcPct val="100000"/>
              </a:lnSpc>
              <a:spcBef>
                <a:spcPts val="1000"/>
              </a:spcBef>
              <a:spcAft>
                <a:spcPts val="0"/>
              </a:spcAft>
              <a:buClr>
                <a:schemeClr val="dk1"/>
              </a:buClr>
              <a:buSzPts val="3200"/>
              <a:buFont typeface="Arial"/>
              <a:buChar char="•"/>
              <a:defRPr b="0" i="0" sz="3200" u="none" cap="none" strike="noStrike">
                <a:solidFill>
                  <a:srgbClr val="323233"/>
                </a:solidFill>
                <a:latin typeface="Calibri"/>
                <a:ea typeface="Calibri"/>
                <a:cs typeface="Calibri"/>
                <a:sym typeface="Calibri"/>
              </a:defRPr>
            </a:lvl1pPr>
            <a:lvl2pPr indent="-406400" lvl="1" marL="914400" marR="0" rtl="0" algn="l">
              <a:lnSpc>
                <a:spcPct val="100000"/>
              </a:lnSpc>
              <a:spcBef>
                <a:spcPts val="1000"/>
              </a:spcBef>
              <a:spcAft>
                <a:spcPts val="0"/>
              </a:spcAft>
              <a:buClr>
                <a:schemeClr val="dk1"/>
              </a:buClr>
              <a:buSzPts val="2800"/>
              <a:buFont typeface="Arial"/>
              <a:buChar char="•"/>
              <a:defRPr b="0" i="0" sz="2800" u="none" cap="none" strike="noStrike">
                <a:solidFill>
                  <a:srgbClr val="323233"/>
                </a:solidFill>
                <a:latin typeface="Calibri"/>
                <a:ea typeface="Calibri"/>
                <a:cs typeface="Calibri"/>
                <a:sym typeface="Calibri"/>
              </a:defRPr>
            </a:lvl2pPr>
            <a:lvl3pPr indent="-381000" lvl="2" marL="13716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3pPr>
            <a:lvl4pPr indent="-381000" lvl="3" marL="18288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4pPr>
            <a:lvl5pPr indent="-381000" lvl="4" marL="22860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5pPr>
            <a:lvl6pPr indent="-381000" lvl="5" marL="27432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6pPr>
            <a:lvl7pPr indent="-381000" lvl="6" marL="32004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7pPr>
            <a:lvl8pPr indent="-381000" lvl="7" marL="36576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8pPr>
            <a:lvl9pPr indent="-381000" lvl="8" marL="41148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9pPr>
          </a:lstStyle>
          <a:p/>
        </p:txBody>
      </p:sp>
      <p:sp>
        <p:nvSpPr>
          <p:cNvPr id="52" name="Shape 52"/>
          <p:cNvSpPr txBox="1"/>
          <p:nvPr>
            <p:ph idx="2" type="body"/>
          </p:nvPr>
        </p:nvSpPr>
        <p:spPr>
          <a:xfrm>
            <a:off x="8353101" y="1145336"/>
            <a:ext cx="3547105" cy="5043563"/>
          </a:xfrm>
          <a:prstGeom prst="rect">
            <a:avLst/>
          </a:prstGeom>
          <a:noFill/>
          <a:ln>
            <a:noFill/>
          </a:ln>
        </p:spPr>
        <p:txBody>
          <a:bodyPr anchorCtr="0" anchor="t" bIns="91425" lIns="91425" spcFirstLastPara="1" rIns="91425" wrap="square" tIns="91425"/>
          <a:lstStyle>
            <a:lvl1pPr indent="-431800" lvl="0" marL="457200" marR="0" rtl="0" algn="l">
              <a:lnSpc>
                <a:spcPct val="100000"/>
              </a:lnSpc>
              <a:spcBef>
                <a:spcPts val="1000"/>
              </a:spcBef>
              <a:spcAft>
                <a:spcPts val="0"/>
              </a:spcAft>
              <a:buClr>
                <a:schemeClr val="dk1"/>
              </a:buClr>
              <a:buSzPts val="3200"/>
              <a:buFont typeface="Arial"/>
              <a:buChar char="•"/>
              <a:defRPr b="0" i="0" sz="3200" u="none" cap="none" strike="noStrike">
                <a:solidFill>
                  <a:srgbClr val="323233"/>
                </a:solidFill>
                <a:latin typeface="Calibri"/>
                <a:ea typeface="Calibri"/>
                <a:cs typeface="Calibri"/>
                <a:sym typeface="Calibri"/>
              </a:defRPr>
            </a:lvl1pPr>
            <a:lvl2pPr indent="-406400" lvl="1" marL="914400" marR="0" rtl="0" algn="l">
              <a:lnSpc>
                <a:spcPct val="100000"/>
              </a:lnSpc>
              <a:spcBef>
                <a:spcPts val="1000"/>
              </a:spcBef>
              <a:spcAft>
                <a:spcPts val="0"/>
              </a:spcAft>
              <a:buClr>
                <a:schemeClr val="dk1"/>
              </a:buClr>
              <a:buSzPts val="2800"/>
              <a:buFont typeface="Arial"/>
              <a:buChar char="•"/>
              <a:defRPr b="0" i="0" sz="2800" u="none" cap="none" strike="noStrike">
                <a:solidFill>
                  <a:srgbClr val="323233"/>
                </a:solidFill>
                <a:latin typeface="Calibri"/>
                <a:ea typeface="Calibri"/>
                <a:cs typeface="Calibri"/>
                <a:sym typeface="Calibri"/>
              </a:defRPr>
            </a:lvl2pPr>
            <a:lvl3pPr indent="-381000" lvl="2" marL="13716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3pPr>
            <a:lvl4pPr indent="-381000" lvl="3" marL="18288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4pPr>
            <a:lvl5pPr indent="-381000" lvl="4" marL="22860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5pPr>
            <a:lvl6pPr indent="-381000" lvl="5" marL="27432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6pPr>
            <a:lvl7pPr indent="-381000" lvl="6" marL="32004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7pPr>
            <a:lvl8pPr indent="-381000" lvl="7" marL="36576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8pPr>
            <a:lvl9pPr indent="-381000" lvl="8" marL="41148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9pPr>
          </a:lstStyle>
          <a:p/>
        </p:txBody>
      </p:sp>
      <p:sp>
        <p:nvSpPr>
          <p:cNvPr id="53" name="Shape 53"/>
          <p:cNvSpPr txBox="1"/>
          <p:nvPr>
            <p:ph idx="3" type="body"/>
          </p:nvPr>
        </p:nvSpPr>
        <p:spPr>
          <a:xfrm>
            <a:off x="4297685" y="1145336"/>
            <a:ext cx="3547105" cy="5043563"/>
          </a:xfrm>
          <a:prstGeom prst="rect">
            <a:avLst/>
          </a:prstGeom>
          <a:noFill/>
          <a:ln>
            <a:noFill/>
          </a:ln>
        </p:spPr>
        <p:txBody>
          <a:bodyPr anchorCtr="0" anchor="t" bIns="91425" lIns="91425" spcFirstLastPara="1" rIns="91425" wrap="square" tIns="91425"/>
          <a:lstStyle>
            <a:lvl1pPr indent="-431800" lvl="0" marL="457200" marR="0" rtl="0" algn="l">
              <a:lnSpc>
                <a:spcPct val="100000"/>
              </a:lnSpc>
              <a:spcBef>
                <a:spcPts val="1000"/>
              </a:spcBef>
              <a:spcAft>
                <a:spcPts val="0"/>
              </a:spcAft>
              <a:buClr>
                <a:schemeClr val="dk1"/>
              </a:buClr>
              <a:buSzPts val="3200"/>
              <a:buFont typeface="Arial"/>
              <a:buChar char="•"/>
              <a:defRPr b="0" i="0" sz="3200" u="none" cap="none" strike="noStrike">
                <a:solidFill>
                  <a:srgbClr val="323233"/>
                </a:solidFill>
                <a:latin typeface="Calibri"/>
                <a:ea typeface="Calibri"/>
                <a:cs typeface="Calibri"/>
                <a:sym typeface="Calibri"/>
              </a:defRPr>
            </a:lvl1pPr>
            <a:lvl2pPr indent="-406400" lvl="1" marL="914400" marR="0" rtl="0" algn="l">
              <a:lnSpc>
                <a:spcPct val="100000"/>
              </a:lnSpc>
              <a:spcBef>
                <a:spcPts val="1000"/>
              </a:spcBef>
              <a:spcAft>
                <a:spcPts val="0"/>
              </a:spcAft>
              <a:buClr>
                <a:schemeClr val="dk1"/>
              </a:buClr>
              <a:buSzPts val="2800"/>
              <a:buFont typeface="Arial"/>
              <a:buChar char="•"/>
              <a:defRPr b="0" i="0" sz="2800" u="none" cap="none" strike="noStrike">
                <a:solidFill>
                  <a:srgbClr val="323233"/>
                </a:solidFill>
                <a:latin typeface="Calibri"/>
                <a:ea typeface="Calibri"/>
                <a:cs typeface="Calibri"/>
                <a:sym typeface="Calibri"/>
              </a:defRPr>
            </a:lvl2pPr>
            <a:lvl3pPr indent="-381000" lvl="2" marL="13716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3pPr>
            <a:lvl4pPr indent="-381000" lvl="3" marL="18288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4pPr>
            <a:lvl5pPr indent="-381000" lvl="4" marL="2286000" marR="0" rtl="0" algn="l">
              <a:lnSpc>
                <a:spcPct val="100000"/>
              </a:lnSpc>
              <a:spcBef>
                <a:spcPts val="1000"/>
              </a:spcBef>
              <a:spcAft>
                <a:spcPts val="0"/>
              </a:spcAft>
              <a:buClr>
                <a:schemeClr val="dk1"/>
              </a:buClr>
              <a:buSzPts val="2400"/>
              <a:buFont typeface="Arial"/>
              <a:buChar char="•"/>
              <a:defRPr b="0" i="0" sz="2400" u="none" cap="none" strike="noStrike">
                <a:solidFill>
                  <a:srgbClr val="323233"/>
                </a:solidFill>
                <a:latin typeface="Calibri"/>
                <a:ea typeface="Calibri"/>
                <a:cs typeface="Calibri"/>
                <a:sym typeface="Calibri"/>
              </a:defRPr>
            </a:lvl5pPr>
            <a:lvl6pPr indent="-381000" lvl="5" marL="27432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6pPr>
            <a:lvl7pPr indent="-381000" lvl="6" marL="32004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7pPr>
            <a:lvl8pPr indent="-381000" lvl="7" marL="36576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8pPr>
            <a:lvl9pPr indent="-381000" lvl="8" marL="4114800" marR="0" rtl="0" algn="l">
              <a:lnSpc>
                <a:spcPct val="100000"/>
              </a:lnSpc>
              <a:spcBef>
                <a:spcPts val="1000"/>
              </a:spcBef>
              <a:spcAft>
                <a:spcPts val="0"/>
              </a:spcAft>
              <a:buClr>
                <a:schemeClr val="dk1"/>
              </a:buClr>
              <a:buSzPts val="2400"/>
              <a:buFont typeface="Arial"/>
              <a:buChar char="•"/>
              <a:defRPr b="0" i="0" sz="2400" u="none" cap="none" strike="noStrike">
                <a:solidFill>
                  <a:schemeClr val="accent4"/>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Q&amp;A">
    <p:spTree>
      <p:nvGrpSpPr>
        <p:cNvPr id="54" name="Shape 54"/>
        <p:cNvGrpSpPr/>
        <p:nvPr/>
      </p:nvGrpSpPr>
      <p:grpSpPr>
        <a:xfrm>
          <a:off x="0" y="0"/>
          <a:ext cx="0" cy="0"/>
          <a:chOff x="0" y="0"/>
          <a:chExt cx="0" cy="0"/>
        </a:xfrm>
      </p:grpSpPr>
      <p:sp>
        <p:nvSpPr>
          <p:cNvPr id="55" name="Shape 55"/>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0" lvl="1"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2pPr>
            <a:lvl3pPr indent="0" lvl="2"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3pPr>
            <a:lvl4pPr indent="0" lvl="3"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4pPr>
            <a:lvl5pPr indent="0" lvl="4"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5pPr>
            <a:lvl6pPr indent="0" lvl="5"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6pPr>
            <a:lvl7pPr indent="0" lvl="6"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7pPr>
            <a:lvl8pPr indent="0" lvl="7"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8pPr>
            <a:lvl9pPr indent="0" lvl="8"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9pPr>
          </a:lstStyle>
          <a:p/>
        </p:txBody>
      </p:sp>
      <p:sp>
        <p:nvSpPr>
          <p:cNvPr id="56" name="Shape 56"/>
          <p:cNvSpPr txBox="1"/>
          <p:nvPr>
            <p:ph idx="12" type="sldNum"/>
          </p:nvPr>
        </p:nvSpPr>
        <p:spPr>
          <a:xfrm>
            <a:off x="11739273" y="6457220"/>
            <a:ext cx="273656" cy="264256"/>
          </a:xfrm>
          <a:prstGeom prst="rect">
            <a:avLst/>
          </a:prstGeom>
          <a:noFill/>
          <a:ln>
            <a:noFill/>
          </a:ln>
        </p:spPr>
        <p:txBody>
          <a:bodyPr anchorCtr="0" anchor="b" bIns="45700" lIns="45700" spcFirstLastPara="1" rIns="45700" wrap="square" tIns="45700">
            <a:noAutofit/>
          </a:bodyPr>
          <a:lstStyle/>
          <a:p>
            <a:pPr indent="0" lvl="0" marL="0" marR="0" rtl="0" algn="r">
              <a:lnSpc>
                <a:spcPct val="100000"/>
              </a:lnSpc>
              <a:spcBef>
                <a:spcPts val="0"/>
              </a:spcBef>
              <a:spcAft>
                <a:spcPts val="0"/>
              </a:spcAft>
              <a:buClr>
                <a:schemeClr val="accent4"/>
              </a:buClr>
              <a:buSzPts val="1200"/>
              <a:buFont typeface="Arial"/>
              <a:buNone/>
            </a:pPr>
            <a:fld id="{00000000-1234-1234-1234-123412341234}" type="slidenum">
              <a:rPr b="0" i="0" lang="en-US" sz="1200" u="none" cap="none" strike="noStrike">
                <a:solidFill>
                  <a:schemeClr val="accent4"/>
                </a:solidFill>
                <a:latin typeface="Arial"/>
                <a:ea typeface="Arial"/>
                <a:cs typeface="Arial"/>
                <a:sym typeface="Arial"/>
              </a:rPr>
              <a:t>‹#›</a:t>
            </a:fld>
            <a:endParaRPr b="0" i="0" sz="1200" u="none" cap="none" strike="noStrike">
              <a:solidFill>
                <a:schemeClr val="accent4"/>
              </a:solidFill>
              <a:latin typeface="Arial"/>
              <a:ea typeface="Arial"/>
              <a:cs typeface="Arial"/>
              <a:sym typeface="Arial"/>
            </a:endParaRPr>
          </a:p>
        </p:txBody>
      </p:sp>
      <p:sp>
        <p:nvSpPr>
          <p:cNvPr id="57" name="Shape 57"/>
          <p:cNvSpPr/>
          <p:nvPr/>
        </p:nvSpPr>
        <p:spPr>
          <a:xfrm flipH="1">
            <a:off x="-8" y="0"/>
            <a:ext cx="12192008" cy="6857999"/>
          </a:xfrm>
          <a:prstGeom prst="rect">
            <a:avLst/>
          </a:prstGeom>
          <a:solidFill>
            <a:schemeClr val="accent1"/>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161616"/>
              </a:solidFill>
              <a:latin typeface="Arial"/>
              <a:ea typeface="Arial"/>
              <a:cs typeface="Arial"/>
              <a:sym typeface="Arial"/>
            </a:endParaRPr>
          </a:p>
        </p:txBody>
      </p:sp>
      <p:sp>
        <p:nvSpPr>
          <p:cNvPr id="58" name="Shape 58"/>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B8B8B"/>
              </a:buClr>
              <a:buSzPts val="1200"/>
              <a:buFont typeface="Arial"/>
              <a:buNone/>
              <a:defRPr b="0" i="0" sz="1200" u="none" cap="none" strike="noStrike">
                <a:solidFill>
                  <a:srgbClr val="8B8B8B"/>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9" name="Shape 59"/>
          <p:cNvSpPr/>
          <p:nvPr/>
        </p:nvSpPr>
        <p:spPr>
          <a:xfrm>
            <a:off x="-9" y="1984982"/>
            <a:ext cx="12156522" cy="2862322"/>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0"/>
              <a:buFont typeface="Calibri"/>
              <a:buNone/>
            </a:pPr>
            <a:r>
              <a:rPr b="1" i="0" lang="en-US" sz="18000" u="none" cap="none" strike="noStrike">
                <a:solidFill>
                  <a:schemeClr val="lt1"/>
                </a:solidFill>
                <a:latin typeface="Calibri"/>
                <a:ea typeface="Calibri"/>
                <a:cs typeface="Calibri"/>
                <a:sym typeface="Calibri"/>
              </a:rPr>
              <a:t>Q&amp;A</a:t>
            </a:r>
            <a:endParaRPr b="1" i="0" sz="18000" u="none" cap="none" strike="noStrike">
              <a:solidFill>
                <a:schemeClr val="lt1"/>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8.xml"/><Relationship Id="rId11" Type="http://schemas.openxmlformats.org/officeDocument/2006/relationships/slideLayout" Target="../slideLayouts/slideLayout9.xml"/><Relationship Id="rId22" Type="http://schemas.openxmlformats.org/officeDocument/2006/relationships/slideLayout" Target="../slideLayouts/slideLayout20.xml"/><Relationship Id="rId10" Type="http://schemas.openxmlformats.org/officeDocument/2006/relationships/slideLayout" Target="../slideLayouts/slideLayout8.xml"/><Relationship Id="rId21" Type="http://schemas.openxmlformats.org/officeDocument/2006/relationships/slideLayout" Target="../slideLayouts/slideLayout19.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23" Type="http://schemas.openxmlformats.org/officeDocument/2006/relationships/theme" Target="../theme/theme2.xml"/><Relationship Id="rId1" Type="http://schemas.openxmlformats.org/officeDocument/2006/relationships/image" Target="../media/image1.png"/><Relationship Id="rId2" Type="http://schemas.openxmlformats.org/officeDocument/2006/relationships/image" Target="../media/image3.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slideLayout" Target="../slideLayouts/slideLayout13.xml"/><Relationship Id="rId14" Type="http://schemas.openxmlformats.org/officeDocument/2006/relationships/slideLayout" Target="../slideLayouts/slideLayout12.xml"/><Relationship Id="rId17" Type="http://schemas.openxmlformats.org/officeDocument/2006/relationships/slideLayout" Target="../slideLayouts/slideLayout15.xml"/><Relationship Id="rId16" Type="http://schemas.openxmlformats.org/officeDocument/2006/relationships/slideLayout" Target="../slideLayouts/slideLayout14.xml"/><Relationship Id="rId5" Type="http://schemas.openxmlformats.org/officeDocument/2006/relationships/slideLayout" Target="../slideLayouts/slideLayout3.xml"/><Relationship Id="rId19" Type="http://schemas.openxmlformats.org/officeDocument/2006/relationships/slideLayout" Target="../slideLayouts/slideLayout17.xml"/><Relationship Id="rId6" Type="http://schemas.openxmlformats.org/officeDocument/2006/relationships/slideLayout" Target="../slideLayouts/slideLayout4.xml"/><Relationship Id="rId18" Type="http://schemas.openxmlformats.org/officeDocument/2006/relationships/slideLayout" Target="../slideLayouts/slideLayout16.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rotWithShape="1">
          <a:blip r:embed="rId1">
            <a:alphaModFix/>
          </a:blip>
          <a:stretch>
            <a:fillRect b="0" l="0" r="0" t="0"/>
          </a:stretch>
        </a:blipFill>
      </p:bgPr>
    </p:bg>
    <p:spTree>
      <p:nvGrpSpPr>
        <p:cNvPr id="5" name="Shape 5"/>
        <p:cNvGrpSpPr/>
        <p:nvPr/>
      </p:nvGrpSpPr>
      <p:grpSpPr>
        <a:xfrm>
          <a:off x="0" y="0"/>
          <a:ext cx="0" cy="0"/>
          <a:chOff x="0" y="0"/>
          <a:chExt cx="0" cy="0"/>
        </a:xfrm>
      </p:grpSpPr>
      <p:sp>
        <p:nvSpPr>
          <p:cNvPr id="6" name="Shape 6"/>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0" lvl="1"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2pPr>
            <a:lvl3pPr indent="0" lvl="2"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3pPr>
            <a:lvl4pPr indent="0" lvl="3"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4pPr>
            <a:lvl5pPr indent="0" lvl="4"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5pPr>
            <a:lvl6pPr indent="0" lvl="5"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6pPr>
            <a:lvl7pPr indent="0" lvl="6"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7pPr>
            <a:lvl8pPr indent="0" lvl="7"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8pPr>
            <a:lvl9pPr indent="0" lvl="8" marL="0" marR="0" rtl="0" algn="l">
              <a:lnSpc>
                <a:spcPct val="90000"/>
              </a:lnSpc>
              <a:spcBef>
                <a:spcPts val="0"/>
              </a:spcBef>
              <a:spcAft>
                <a:spcPts val="0"/>
              </a:spcAft>
              <a:buClr>
                <a:schemeClr val="accent2"/>
              </a:buClr>
              <a:buSzPts val="2800"/>
              <a:buFont typeface="Arial"/>
              <a:buNone/>
              <a:defRPr b="1" i="0" sz="2800" u="none" cap="none" strike="noStrike">
                <a:solidFill>
                  <a:schemeClr val="accent2"/>
                </a:solidFill>
                <a:latin typeface="Arial"/>
                <a:ea typeface="Arial"/>
                <a:cs typeface="Arial"/>
                <a:sym typeface="Arial"/>
              </a:defRPr>
            </a:lvl9pPr>
          </a:lstStyle>
          <a:p/>
        </p:txBody>
      </p:sp>
      <p:sp>
        <p:nvSpPr>
          <p:cNvPr id="7" name="Shape 7"/>
          <p:cNvSpPr txBox="1"/>
          <p:nvPr>
            <p:ph idx="12" type="sldNum"/>
          </p:nvPr>
        </p:nvSpPr>
        <p:spPr>
          <a:xfrm>
            <a:off x="11739273" y="6457220"/>
            <a:ext cx="273656" cy="264256"/>
          </a:xfrm>
          <a:prstGeom prst="rect">
            <a:avLst/>
          </a:prstGeom>
          <a:noFill/>
          <a:ln>
            <a:noFill/>
          </a:ln>
        </p:spPr>
        <p:txBody>
          <a:bodyPr anchorCtr="0" anchor="b" bIns="45700" lIns="45700" spcFirstLastPara="1" rIns="45700" wrap="square" tIns="45700">
            <a:noAutofit/>
          </a:bodyPr>
          <a:lstStyle/>
          <a:p>
            <a:pPr indent="0" lvl="0" marL="0" marR="0" rtl="0" algn="r">
              <a:lnSpc>
                <a:spcPct val="100000"/>
              </a:lnSpc>
              <a:spcBef>
                <a:spcPts val="0"/>
              </a:spcBef>
              <a:spcAft>
                <a:spcPts val="0"/>
              </a:spcAft>
              <a:buClr>
                <a:schemeClr val="accent4"/>
              </a:buClr>
              <a:buSzPts val="1200"/>
              <a:buFont typeface="Arial"/>
              <a:buNone/>
            </a:pPr>
            <a:fld id="{00000000-1234-1234-1234-123412341234}" type="slidenum">
              <a:rPr b="0" i="0" lang="en-US" sz="1200" u="none" cap="none" strike="noStrike">
                <a:solidFill>
                  <a:schemeClr val="accent4"/>
                </a:solidFill>
                <a:latin typeface="Arial"/>
                <a:ea typeface="Arial"/>
                <a:cs typeface="Arial"/>
                <a:sym typeface="Arial"/>
              </a:rPr>
              <a:t>‹#›</a:t>
            </a:fld>
            <a:endParaRPr b="0" i="0" sz="1200" u="none" cap="none" strike="noStrike">
              <a:solidFill>
                <a:schemeClr val="accent4"/>
              </a:solidFill>
              <a:latin typeface="Arial"/>
              <a:ea typeface="Arial"/>
              <a:cs typeface="Arial"/>
              <a:sym typeface="Arial"/>
            </a:endParaRPr>
          </a:p>
        </p:txBody>
      </p:sp>
      <p:pic>
        <p:nvPicPr>
          <p:cNvPr id="8" name="Shape 8"/>
          <p:cNvPicPr preferRelativeResize="0"/>
          <p:nvPr/>
        </p:nvPicPr>
        <p:blipFill rotWithShape="1">
          <a:blip r:embed="rId2">
            <a:alphaModFix/>
          </a:blip>
          <a:srcRect b="0" l="0" r="0" t="0"/>
          <a:stretch/>
        </p:blipFill>
        <p:spPr>
          <a:xfrm>
            <a:off x="10489073" y="160142"/>
            <a:ext cx="1566575" cy="783286"/>
          </a:xfrm>
          <a:prstGeom prst="rect">
            <a:avLst/>
          </a:prstGeom>
          <a:noFill/>
          <a:ln>
            <a:noFill/>
          </a:ln>
        </p:spPr>
      </p:pic>
      <p:sp>
        <p:nvSpPr>
          <p:cNvPr id="9" name="Shape 9"/>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B8B8B"/>
              </a:buClr>
              <a:buSzPts val="1200"/>
              <a:buFont typeface="Arial"/>
              <a:buNone/>
              <a:defRPr b="0" i="0" sz="1200" u="none" cap="none" strike="noStrike">
                <a:solidFill>
                  <a:srgbClr val="8B8B8B"/>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 id="2147483664" r:id="rId19"/>
    <p:sldLayoutId id="2147483665" r:id="rId20"/>
    <p:sldLayoutId id="2147483666" r:id="rId21"/>
    <p:sldLayoutId id="2147483667"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blog.librato.com/posts/2014/7/16/metrics-driven-development" TargetMode="External"/><Relationship Id="rId4" Type="http://schemas.openxmlformats.org/officeDocument/2006/relationships/hyperlink" Target="http://blog.librato.com/posts/metrics-driven-development-2" TargetMode="External"/><Relationship Id="rId5" Type="http://schemas.openxmlformats.org/officeDocument/2006/relationships/hyperlink" Target="https://www.infoq.com/articles/metrics-driven-development" TargetMode="External"/><Relationship Id="rId6" Type="http://schemas.openxmlformats.org/officeDocument/2006/relationships/hyperlink" Target="https://sookocheff.com/post/mdd/mdd/" TargetMode="External"/><Relationship Id="rId7" Type="http://schemas.openxmlformats.org/officeDocument/2006/relationships/hyperlink" Target="http://metrics.dropwizard.io/3.1.0/manual/core/" TargetMode="External"/><Relationship Id="rId8" Type="http://schemas.openxmlformats.org/officeDocument/2006/relationships/image" Target="../media/image1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4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3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30.jpg"/><Relationship Id="rId4" Type="http://schemas.openxmlformats.org/officeDocument/2006/relationships/hyperlink" Target="https://landing.google.com/sre/book/chapters/monitoring-distributed-systems.html#xref_monitoring_golden-signals" TargetMode="External"/><Relationship Id="rId5" Type="http://schemas.openxmlformats.org/officeDocument/2006/relationships/hyperlink" Target="https://www.circonus.com/2017/08/system-monitoring-with-the-use-dashboard/" TargetMode="External"/><Relationship Id="rId6" Type="http://schemas.openxmlformats.org/officeDocument/2006/relationships/hyperlink" Target="http://www.brendangregg.com/tsamethod.htm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4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0"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mailto:karlo.zatylny@solarwinds.com" TargetMode="External"/><Relationship Id="rId4" Type="http://schemas.openxmlformats.org/officeDocument/2006/relationships/hyperlink" Target="mailto:karlo.zatylny@solarwinds.com" TargetMode="External"/><Relationship Id="rId9" Type="http://schemas.openxmlformats.org/officeDocument/2006/relationships/image" Target="../media/image28.png"/><Relationship Id="rId5" Type="http://schemas.openxmlformats.org/officeDocument/2006/relationships/image" Target="../media/image26.png"/><Relationship Id="rId6" Type="http://schemas.openxmlformats.org/officeDocument/2006/relationships/image" Target="../media/image31.png"/><Relationship Id="rId7" Type="http://schemas.openxmlformats.org/officeDocument/2006/relationships/image" Target="../media/image27.png"/><Relationship Id="rId8" Type="http://schemas.openxmlformats.org/officeDocument/2006/relationships/image" Target="../media/image2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4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3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3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3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hyperlink" Target="https://github.com/kubernetes/community/blob/master/contributors/design-proposals/instrumentation/custom-metrics-api.md" TargetMode="External"/><Relationship Id="rId4" Type="http://schemas.openxmlformats.org/officeDocument/2006/relationships/image" Target="../media/image3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29.png"/><Relationship Id="rId4" Type="http://schemas.openxmlformats.org/officeDocument/2006/relationships/image" Target="../media/image46.png"/><Relationship Id="rId5" Type="http://schemas.openxmlformats.org/officeDocument/2006/relationships/image" Target="../media/image3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3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4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comments" Target="../comments/comment1.xml"/><Relationship Id="rId4" Type="http://schemas.openxmlformats.org/officeDocument/2006/relationships/image" Target="../media/image4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9.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5.jp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Shape 122"/>
          <p:cNvSpPr txBox="1"/>
          <p:nvPr>
            <p:ph type="title"/>
          </p:nvPr>
        </p:nvSpPr>
        <p:spPr>
          <a:xfrm>
            <a:off x="844986" y="3571061"/>
            <a:ext cx="8690008" cy="419617"/>
          </a:xfrm>
          <a:prstGeom prst="rect">
            <a:avLst/>
          </a:prstGeom>
          <a:noFill/>
          <a:ln>
            <a:noFill/>
          </a:ln>
        </p:spPr>
        <p:txBody>
          <a:bodyPr anchorCtr="0" anchor="b" bIns="91425" lIns="91425" spcFirstLastPara="1" rIns="91425" wrap="square" tIns="91425">
            <a:noAutofit/>
          </a:bodyPr>
          <a:lstStyle/>
          <a:p>
            <a:pPr indent="0" lvl="0" marL="0" marR="0" rtl="0" algn="l">
              <a:lnSpc>
                <a:spcPct val="90000"/>
              </a:lnSpc>
              <a:spcBef>
                <a:spcPts val="0"/>
              </a:spcBef>
              <a:spcAft>
                <a:spcPts val="0"/>
              </a:spcAft>
              <a:buClr>
                <a:srgbClr val="15BDCE"/>
              </a:buClr>
              <a:buSzPts val="1400"/>
              <a:buFont typeface="Arial"/>
              <a:buNone/>
            </a:pPr>
            <a:r>
              <a:rPr b="1" i="0" lang="en-US" sz="4400" u="none" cap="none" strike="noStrike">
                <a:solidFill>
                  <a:srgbClr val="15BDCE"/>
                </a:solidFill>
                <a:latin typeface="Arial"/>
                <a:ea typeface="Arial"/>
                <a:cs typeface="Arial"/>
                <a:sym typeface="Arial"/>
              </a:rPr>
              <a:t>Analytics-Driven Development</a:t>
            </a:r>
            <a:endParaRPr b="1" i="0" sz="4400" u="none" cap="none" strike="noStrike">
              <a:solidFill>
                <a:srgbClr val="15BDCE"/>
              </a:solidFill>
              <a:latin typeface="Arial"/>
              <a:ea typeface="Arial"/>
              <a:cs typeface="Arial"/>
              <a:sym typeface="Arial"/>
            </a:endParaRPr>
          </a:p>
        </p:txBody>
      </p:sp>
      <p:sp>
        <p:nvSpPr>
          <p:cNvPr id="123" name="Shape 123"/>
          <p:cNvSpPr txBox="1"/>
          <p:nvPr>
            <p:ph idx="1" type="body"/>
          </p:nvPr>
        </p:nvSpPr>
        <p:spPr>
          <a:xfrm>
            <a:off x="845262" y="3998011"/>
            <a:ext cx="8690008" cy="400763"/>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Clr>
                <a:schemeClr val="accent2"/>
              </a:buClr>
              <a:buSzPts val="2000"/>
              <a:buFont typeface="Arial"/>
              <a:buNone/>
            </a:pPr>
            <a:r>
              <a:rPr b="0" i="0" lang="en-US" sz="2000" u="none" cap="none" strike="noStrike">
                <a:solidFill>
                  <a:srgbClr val="323233"/>
                </a:solidFill>
                <a:latin typeface="Arial"/>
                <a:ea typeface="Arial"/>
                <a:cs typeface="Arial"/>
                <a:sym typeface="Arial"/>
              </a:rPr>
              <a:t>Karlo Zatylny</a:t>
            </a:r>
            <a:endParaRPr b="0" i="0" sz="2000" u="none" cap="none" strike="noStrike">
              <a:solidFill>
                <a:srgbClr val="323233"/>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Shape 202"/>
          <p:cNvSpPr txBox="1"/>
          <p:nvPr>
            <p:ph type="title"/>
          </p:nvPr>
        </p:nvSpPr>
        <p:spPr>
          <a:xfrm>
            <a:off x="266372" y="240079"/>
            <a:ext cx="9860282" cy="514353"/>
          </a:xfrm>
          <a:prstGeom prst="rect">
            <a:avLst/>
          </a:prstGeom>
          <a:noFill/>
          <a:ln>
            <a:noFill/>
          </a:ln>
        </p:spPr>
        <p:txBody>
          <a:bodyPr anchorCtr="0" anchor="ctr" bIns="45700" lIns="45700" spcFirstLastPara="1" rIns="45700" wrap="square" tIns="45700">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Prepare to be monitored</a:t>
            </a:r>
            <a:endParaRPr b="1" i="0" sz="2400" u="none" cap="none" strike="noStrike">
              <a:solidFill>
                <a:schemeClr val="lt1"/>
              </a:solidFill>
              <a:latin typeface="Arial"/>
              <a:ea typeface="Arial"/>
              <a:cs typeface="Arial"/>
              <a:sym typeface="Arial"/>
            </a:endParaRPr>
          </a:p>
        </p:txBody>
      </p:sp>
      <p:sp>
        <p:nvSpPr>
          <p:cNvPr id="203" name="Shape 203"/>
          <p:cNvSpPr txBox="1"/>
          <p:nvPr>
            <p:ph idx="1" type="body"/>
          </p:nvPr>
        </p:nvSpPr>
        <p:spPr>
          <a:xfrm>
            <a:off x="298007" y="1145338"/>
            <a:ext cx="5712650" cy="5043563"/>
          </a:xfrm>
          <a:prstGeom prst="rect">
            <a:avLst/>
          </a:prstGeom>
          <a:noFill/>
          <a:ln>
            <a:noFill/>
          </a:ln>
        </p:spPr>
        <p:txBody>
          <a:bodyPr anchorCtr="0" anchor="t" bIns="45700" lIns="91425" spcFirstLastPara="1" rIns="91425" wrap="square" tIns="45700">
            <a:noAutofit/>
          </a:bodyPr>
          <a:lstStyle/>
          <a:p>
            <a:pPr indent="-228600" lvl="0" marL="228600" marR="0" rtl="0" algn="l">
              <a:lnSpc>
                <a:spcPct val="100000"/>
              </a:lnSpc>
              <a:spcBef>
                <a:spcPts val="0"/>
              </a:spcBef>
              <a:spcAft>
                <a:spcPts val="0"/>
              </a:spcAft>
              <a:buClr>
                <a:schemeClr val="dk1"/>
              </a:buClr>
              <a:buSzPts val="3200"/>
              <a:buFont typeface="Arial"/>
              <a:buChar char="•"/>
            </a:pPr>
            <a:r>
              <a:rPr b="0" i="0" lang="en-US" sz="3200" u="none" cap="none" strike="noStrike">
                <a:solidFill>
                  <a:srgbClr val="323233"/>
                </a:solidFill>
                <a:latin typeface="Calibri"/>
                <a:ea typeface="Calibri"/>
                <a:cs typeface="Calibri"/>
                <a:sym typeface="Calibri"/>
              </a:rPr>
              <a:t>Metrics-Driven Development</a:t>
            </a:r>
            <a:endParaRPr/>
          </a:p>
          <a:p>
            <a:pPr indent="-228600" lvl="0" marL="228600" marR="0" rtl="0" algn="l">
              <a:lnSpc>
                <a:spcPct val="100000"/>
              </a:lnSpc>
              <a:spcBef>
                <a:spcPts val="1000"/>
              </a:spcBef>
              <a:spcAft>
                <a:spcPts val="0"/>
              </a:spcAft>
              <a:buClr>
                <a:schemeClr val="dk1"/>
              </a:buClr>
              <a:buSzPts val="3200"/>
              <a:buFont typeface="Arial"/>
              <a:buChar char="•"/>
            </a:pPr>
            <a:r>
              <a:rPr b="0" i="0" lang="en-US" sz="3200" u="none" cap="none" strike="noStrike">
                <a:solidFill>
                  <a:srgbClr val="323233"/>
                </a:solidFill>
                <a:latin typeface="Calibri"/>
                <a:ea typeface="Calibri"/>
                <a:cs typeface="Calibri"/>
                <a:sym typeface="Calibri"/>
              </a:rPr>
              <a:t>Write your software in a way that is designed to be monitored</a:t>
            </a:r>
            <a:endParaRPr/>
          </a:p>
          <a:p>
            <a:pPr indent="-228600" lvl="0" marL="228600" marR="0" rtl="0" algn="l">
              <a:lnSpc>
                <a:spcPct val="100000"/>
              </a:lnSpc>
              <a:spcBef>
                <a:spcPts val="1000"/>
              </a:spcBef>
              <a:spcAft>
                <a:spcPts val="0"/>
              </a:spcAft>
              <a:buClr>
                <a:schemeClr val="dk1"/>
              </a:buClr>
              <a:buSzPts val="3200"/>
              <a:buFont typeface="Arial"/>
              <a:buChar char="•"/>
            </a:pPr>
            <a:r>
              <a:rPr b="0" i="0" lang="en-US" sz="3200" u="none" cap="none" strike="noStrike">
                <a:solidFill>
                  <a:srgbClr val="323233"/>
                </a:solidFill>
                <a:latin typeface="Calibri"/>
                <a:ea typeface="Calibri"/>
                <a:cs typeface="Calibri"/>
                <a:sym typeface="Calibri"/>
              </a:rPr>
              <a:t>Instrument your code with metrics ready to give you critical data for:</a:t>
            </a:r>
            <a:endParaRPr/>
          </a:p>
          <a:p>
            <a:pPr indent="-228600" lvl="1" marL="685800" marR="0" rtl="0" algn="l">
              <a:lnSpc>
                <a:spcPct val="100000"/>
              </a:lnSpc>
              <a:spcBef>
                <a:spcPts val="1000"/>
              </a:spcBef>
              <a:spcAft>
                <a:spcPts val="0"/>
              </a:spcAft>
              <a:buClr>
                <a:schemeClr val="dk1"/>
              </a:buClr>
              <a:buSzPts val="2800"/>
              <a:buFont typeface="Arial"/>
              <a:buChar char="•"/>
            </a:pPr>
            <a:r>
              <a:rPr b="0" i="0" lang="en-US" sz="2800" u="none" cap="none" strike="noStrike">
                <a:solidFill>
                  <a:srgbClr val="323233"/>
                </a:solidFill>
                <a:latin typeface="Calibri"/>
                <a:ea typeface="Calibri"/>
                <a:cs typeface="Calibri"/>
                <a:sym typeface="Calibri"/>
              </a:rPr>
              <a:t>Performance</a:t>
            </a:r>
            <a:endParaRPr/>
          </a:p>
          <a:p>
            <a:pPr indent="-228600" lvl="1" marL="685800" marR="0" rtl="0" algn="l">
              <a:lnSpc>
                <a:spcPct val="100000"/>
              </a:lnSpc>
              <a:spcBef>
                <a:spcPts val="1000"/>
              </a:spcBef>
              <a:spcAft>
                <a:spcPts val="0"/>
              </a:spcAft>
              <a:buClr>
                <a:schemeClr val="dk1"/>
              </a:buClr>
              <a:buSzPts val="2800"/>
              <a:buFont typeface="Arial"/>
              <a:buChar char="•"/>
            </a:pPr>
            <a:r>
              <a:rPr b="0" i="0" lang="en-US" sz="2800" u="none" cap="none" strike="noStrike">
                <a:solidFill>
                  <a:srgbClr val="323233"/>
                </a:solidFill>
                <a:latin typeface="Calibri"/>
                <a:ea typeface="Calibri"/>
                <a:cs typeface="Calibri"/>
                <a:sym typeface="Calibri"/>
              </a:rPr>
              <a:t>Health</a:t>
            </a:r>
            <a:endParaRPr/>
          </a:p>
          <a:p>
            <a:pPr indent="-228600" lvl="1" marL="685800" marR="0" rtl="0" algn="l">
              <a:lnSpc>
                <a:spcPct val="100000"/>
              </a:lnSpc>
              <a:spcBef>
                <a:spcPts val="1000"/>
              </a:spcBef>
              <a:spcAft>
                <a:spcPts val="0"/>
              </a:spcAft>
              <a:buClr>
                <a:schemeClr val="dk1"/>
              </a:buClr>
              <a:buSzPts val="2800"/>
              <a:buFont typeface="Arial"/>
              <a:buChar char="•"/>
            </a:pPr>
            <a:r>
              <a:rPr b="0" i="0" lang="en-US" sz="2800" u="none" cap="none" strike="noStrike">
                <a:solidFill>
                  <a:srgbClr val="323233"/>
                </a:solidFill>
                <a:latin typeface="Calibri"/>
                <a:ea typeface="Calibri"/>
                <a:cs typeface="Calibri"/>
                <a:sym typeface="Calibri"/>
              </a:rPr>
              <a:t>Troubleshooting</a:t>
            </a:r>
            <a:endParaRPr b="0" i="0" sz="2800" u="none" cap="none" strike="noStrike">
              <a:solidFill>
                <a:srgbClr val="323233"/>
              </a:solidFill>
              <a:latin typeface="Calibri"/>
              <a:ea typeface="Calibri"/>
              <a:cs typeface="Calibri"/>
              <a:sym typeface="Calibri"/>
            </a:endParaRPr>
          </a:p>
        </p:txBody>
      </p:sp>
      <p:sp>
        <p:nvSpPr>
          <p:cNvPr id="204" name="Shape 204"/>
          <p:cNvSpPr txBox="1"/>
          <p:nvPr>
            <p:ph idx="2" type="body"/>
          </p:nvPr>
        </p:nvSpPr>
        <p:spPr>
          <a:xfrm>
            <a:off x="6163451" y="3471863"/>
            <a:ext cx="5712650" cy="2717037"/>
          </a:xfrm>
          <a:prstGeom prst="rect">
            <a:avLst/>
          </a:prstGeom>
          <a:noFill/>
          <a:ln>
            <a:noFill/>
          </a:ln>
        </p:spPr>
        <p:txBody>
          <a:bodyPr anchorCtr="0" anchor="t" bIns="45700" lIns="91425" spcFirstLastPara="1" rIns="91425" wrap="square" tIns="45700">
            <a:noAutofit/>
          </a:bodyPr>
          <a:lstStyle/>
          <a:p>
            <a:pPr indent="-228600" lvl="0" marL="228600" marR="0" rtl="0" algn="l">
              <a:lnSpc>
                <a:spcPct val="100000"/>
              </a:lnSpc>
              <a:spcBef>
                <a:spcPts val="0"/>
              </a:spcBef>
              <a:spcAft>
                <a:spcPts val="0"/>
              </a:spcAft>
              <a:buClr>
                <a:schemeClr val="dk1"/>
              </a:buClr>
              <a:buSzPts val="3200"/>
              <a:buFont typeface="Arial"/>
              <a:buChar char="•"/>
            </a:pPr>
            <a:r>
              <a:rPr b="0" i="0" lang="en-US" sz="3200" u="none" cap="none" strike="noStrike">
                <a:solidFill>
                  <a:srgbClr val="323233"/>
                </a:solidFill>
                <a:latin typeface="Calibri"/>
                <a:ea typeface="Calibri"/>
                <a:cs typeface="Calibri"/>
                <a:sym typeface="Calibri"/>
              </a:rPr>
              <a:t>Provide an easy way for this data to be read</a:t>
            </a:r>
            <a:endParaRPr/>
          </a:p>
          <a:p>
            <a:pPr indent="-228600" lvl="0" marL="228600" marR="0" rtl="0" algn="l">
              <a:lnSpc>
                <a:spcPct val="100000"/>
              </a:lnSpc>
              <a:spcBef>
                <a:spcPts val="1000"/>
              </a:spcBef>
              <a:spcAft>
                <a:spcPts val="0"/>
              </a:spcAft>
              <a:buClr>
                <a:schemeClr val="dk1"/>
              </a:buClr>
              <a:buSzPts val="1400"/>
              <a:buFont typeface="Arial"/>
              <a:buChar char="•"/>
            </a:pPr>
            <a:r>
              <a:rPr b="0" i="0" lang="en-US" sz="1400" u="sng" cap="none" strike="noStrike">
                <a:solidFill>
                  <a:schemeClr val="hlink"/>
                </a:solidFill>
                <a:latin typeface="Calibri"/>
                <a:ea typeface="Calibri"/>
                <a:cs typeface="Calibri"/>
                <a:sym typeface="Calibri"/>
                <a:hlinkClick r:id="rId3"/>
              </a:rPr>
              <a:t>http://blog.librato.com/posts/2014/7/16/metrics-driven-development</a:t>
            </a:r>
            <a:endParaRPr/>
          </a:p>
          <a:p>
            <a:pPr indent="-228600" lvl="0" marL="228600" marR="0" rtl="0" algn="l">
              <a:lnSpc>
                <a:spcPct val="100000"/>
              </a:lnSpc>
              <a:spcBef>
                <a:spcPts val="1000"/>
              </a:spcBef>
              <a:spcAft>
                <a:spcPts val="0"/>
              </a:spcAft>
              <a:buClr>
                <a:schemeClr val="dk1"/>
              </a:buClr>
              <a:buSzPts val="1400"/>
              <a:buFont typeface="Arial"/>
              <a:buChar char="•"/>
            </a:pPr>
            <a:r>
              <a:rPr b="0" i="0" lang="en-US" sz="1400" u="sng" cap="none" strike="noStrike">
                <a:solidFill>
                  <a:schemeClr val="hlink"/>
                </a:solidFill>
                <a:latin typeface="Calibri"/>
                <a:ea typeface="Calibri"/>
                <a:cs typeface="Calibri"/>
                <a:sym typeface="Calibri"/>
                <a:hlinkClick r:id="rId4"/>
              </a:rPr>
              <a:t>http://blog.librato.com/posts/metrics-driven-development-2</a:t>
            </a:r>
            <a:endParaRPr/>
          </a:p>
          <a:p>
            <a:pPr indent="-228600" lvl="0" marL="228600" marR="0" rtl="0" algn="l">
              <a:lnSpc>
                <a:spcPct val="100000"/>
              </a:lnSpc>
              <a:spcBef>
                <a:spcPts val="1000"/>
              </a:spcBef>
              <a:spcAft>
                <a:spcPts val="0"/>
              </a:spcAft>
              <a:buClr>
                <a:schemeClr val="dk1"/>
              </a:buClr>
              <a:buSzPts val="1400"/>
              <a:buFont typeface="Arial"/>
              <a:buChar char="•"/>
            </a:pPr>
            <a:r>
              <a:rPr b="0" i="0" lang="en-US" sz="1400" u="sng" cap="none" strike="noStrike">
                <a:solidFill>
                  <a:schemeClr val="hlink"/>
                </a:solidFill>
                <a:latin typeface="Calibri"/>
                <a:ea typeface="Calibri"/>
                <a:cs typeface="Calibri"/>
                <a:sym typeface="Calibri"/>
                <a:hlinkClick r:id="rId5"/>
              </a:rPr>
              <a:t>https://www.infoq.com/articles/metrics-driven-development</a:t>
            </a:r>
            <a:endParaRPr/>
          </a:p>
          <a:p>
            <a:pPr indent="-228600" lvl="0" marL="228600" marR="0" rtl="0" algn="l">
              <a:lnSpc>
                <a:spcPct val="100000"/>
              </a:lnSpc>
              <a:spcBef>
                <a:spcPts val="1000"/>
              </a:spcBef>
              <a:spcAft>
                <a:spcPts val="0"/>
              </a:spcAft>
              <a:buClr>
                <a:schemeClr val="dk1"/>
              </a:buClr>
              <a:buSzPts val="1400"/>
              <a:buFont typeface="Arial"/>
              <a:buChar char="•"/>
            </a:pPr>
            <a:r>
              <a:rPr b="0" i="0" lang="en-US" sz="1400" u="sng" cap="none" strike="noStrike">
                <a:solidFill>
                  <a:schemeClr val="hlink"/>
                </a:solidFill>
                <a:latin typeface="Calibri"/>
                <a:ea typeface="Calibri"/>
                <a:cs typeface="Calibri"/>
                <a:sym typeface="Calibri"/>
                <a:hlinkClick r:id="rId6"/>
              </a:rPr>
              <a:t>https://sookocheff.com/post/mdd/mdd/</a:t>
            </a:r>
            <a:endParaRPr/>
          </a:p>
          <a:p>
            <a:pPr indent="-228600" lvl="0" marL="228600" marR="0" rtl="0" algn="l">
              <a:lnSpc>
                <a:spcPct val="100000"/>
              </a:lnSpc>
              <a:spcBef>
                <a:spcPts val="1000"/>
              </a:spcBef>
              <a:spcAft>
                <a:spcPts val="0"/>
              </a:spcAft>
              <a:buClr>
                <a:schemeClr val="dk1"/>
              </a:buClr>
              <a:buSzPts val="1400"/>
              <a:buFont typeface="Arial"/>
              <a:buChar char="•"/>
            </a:pPr>
            <a:r>
              <a:rPr b="0" i="0" lang="en-US" sz="1400" u="sng" cap="none" strike="noStrike">
                <a:solidFill>
                  <a:schemeClr val="hlink"/>
                </a:solidFill>
                <a:latin typeface="Calibri"/>
                <a:ea typeface="Calibri"/>
                <a:cs typeface="Calibri"/>
                <a:sym typeface="Calibri"/>
                <a:hlinkClick r:id="rId7"/>
              </a:rPr>
              <a:t>http://metrics.dropwizard.io/3.1.0/manual/core/</a:t>
            </a:r>
            <a:endParaRPr b="0" i="0" sz="1400" u="none" cap="none" strike="noStrike">
              <a:solidFill>
                <a:srgbClr val="323233"/>
              </a:solidFill>
              <a:latin typeface="Calibri"/>
              <a:ea typeface="Calibri"/>
              <a:cs typeface="Calibri"/>
              <a:sym typeface="Calibri"/>
            </a:endParaRPr>
          </a:p>
        </p:txBody>
      </p:sp>
      <p:sp>
        <p:nvSpPr>
          <p:cNvPr id="205" name="Shape 20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pic>
        <p:nvPicPr>
          <p:cNvPr id="206" name="Shape 206"/>
          <p:cNvPicPr preferRelativeResize="0"/>
          <p:nvPr/>
        </p:nvPicPr>
        <p:blipFill rotWithShape="1">
          <a:blip r:embed="rId8">
            <a:alphaModFix/>
          </a:blip>
          <a:srcRect b="15401" l="0" r="0" t="12765"/>
          <a:stretch/>
        </p:blipFill>
        <p:spPr>
          <a:xfrm>
            <a:off x="6530911" y="1145339"/>
            <a:ext cx="4823454" cy="2309890"/>
          </a:xfrm>
          <a:prstGeom prst="rect">
            <a:avLst/>
          </a:prstGeom>
          <a:noFill/>
          <a:ln>
            <a:noFill/>
          </a:ln>
        </p:spPr>
      </p:pic>
      <p:sp>
        <p:nvSpPr>
          <p:cNvPr id="207" name="Shape 207"/>
          <p:cNvSpPr txBox="1"/>
          <p:nvPr/>
        </p:nvSpPr>
        <p:spPr>
          <a:xfrm>
            <a:off x="7796216" y="1714503"/>
            <a:ext cx="2290762" cy="307775"/>
          </a:xfrm>
          <a:prstGeom prst="rect">
            <a:avLst/>
          </a:prstGeom>
          <a:noFill/>
          <a:ln>
            <a:noFill/>
          </a:ln>
        </p:spPr>
        <p:txBody>
          <a:bodyPr anchorCtr="0" anchor="t" bIns="45700" lIns="45700" spcFirstLastPara="1" rIns="45700" wrap="square" tIns="45700">
            <a:noAutofit/>
          </a:bodyPr>
          <a:lstStyle/>
          <a:p>
            <a:pPr indent="0" lvl="0" marL="0" marR="0" rtl="0" algn="ctr">
              <a:lnSpc>
                <a:spcPct val="100000"/>
              </a:lnSpc>
              <a:spcBef>
                <a:spcPts val="0"/>
              </a:spcBef>
              <a:spcAft>
                <a:spcPts val="0"/>
              </a:spcAft>
              <a:buClr>
                <a:schemeClr val="lt2"/>
              </a:buClr>
              <a:buSzPts val="1400"/>
              <a:buFont typeface="Arial"/>
              <a:buNone/>
            </a:pPr>
            <a:r>
              <a:rPr b="1" i="0" lang="en-US" sz="1400" u="none" cap="none" strike="noStrike">
                <a:solidFill>
                  <a:schemeClr val="lt2"/>
                </a:solidFill>
                <a:latin typeface="Arial"/>
                <a:ea typeface="Arial"/>
                <a:cs typeface="Arial"/>
                <a:sym typeface="Arial"/>
              </a:rPr>
              <a:t>QUALIFYING ROUND</a:t>
            </a:r>
            <a:endParaRPr b="1" i="0" sz="1400" u="none" cap="none" strike="noStrike">
              <a:solidFill>
                <a:schemeClr val="lt2"/>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Shape 212"/>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Data is not enough</a:t>
            </a:r>
            <a:endParaRPr/>
          </a:p>
        </p:txBody>
      </p:sp>
      <p:sp>
        <p:nvSpPr>
          <p:cNvPr id="213" name="Shape 213"/>
          <p:cNvSpPr txBox="1"/>
          <p:nvPr>
            <p:ph idx="1" type="body"/>
          </p:nvPr>
        </p:nvSpPr>
        <p:spPr>
          <a:xfrm>
            <a:off x="298001" y="1145350"/>
            <a:ext cx="11409900" cy="504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400"/>
              <a:buFont typeface="Arial"/>
              <a:buNone/>
            </a:pPr>
            <a:r>
              <a:rPr b="0" i="0" lang="en-US" sz="2400" u="none" cap="none" strike="noStrike">
                <a:solidFill>
                  <a:srgbClr val="323233"/>
                </a:solidFill>
                <a:latin typeface="Calibri"/>
                <a:ea typeface="Calibri"/>
                <a:cs typeface="Calibri"/>
                <a:sym typeface="Calibri"/>
              </a:rPr>
              <a:t>Today, most systems pull or receive raw values and perform storage and analysis.</a:t>
            </a:r>
            <a:endParaRPr b="0" i="0" sz="2400" u="none" cap="none" strike="noStrike">
              <a:solidFill>
                <a:srgbClr val="323233"/>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2400"/>
              <a:buFont typeface="Arial"/>
              <a:buNone/>
            </a:pPr>
            <a:br>
              <a:rPr lang="en-US" sz="2400"/>
            </a:br>
            <a:endParaRPr b="0" i="0" sz="2400" u="none" cap="none" strike="noStrike">
              <a:solidFill>
                <a:srgbClr val="323233"/>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2400"/>
              <a:buFont typeface="Arial"/>
              <a:buNone/>
            </a:pPr>
            <a:br>
              <a:rPr lang="en-US" sz="2400"/>
            </a:br>
            <a:r>
              <a:rPr b="0" i="0" lang="en-US" sz="2400" u="none" cap="none" strike="noStrike">
                <a:solidFill>
                  <a:srgbClr val="323233"/>
                </a:solidFill>
                <a:latin typeface="Calibri"/>
                <a:ea typeface="Calibri"/>
                <a:cs typeface="Calibri"/>
                <a:sym typeface="Calibri"/>
              </a:rPr>
              <a:t>How do we improve this?</a:t>
            </a:r>
            <a:endParaRPr/>
          </a:p>
          <a:p>
            <a:pPr indent="-381000" lvl="0" marL="457200" marR="0" rtl="0" algn="l">
              <a:lnSpc>
                <a:spcPct val="100000"/>
              </a:lnSpc>
              <a:spcBef>
                <a:spcPts val="0"/>
              </a:spcBef>
              <a:spcAft>
                <a:spcPts val="0"/>
              </a:spcAft>
              <a:buClr>
                <a:srgbClr val="323233"/>
              </a:buClr>
              <a:buSzPts val="2400"/>
              <a:buFont typeface="Calibri"/>
              <a:buChar char="•"/>
            </a:pPr>
            <a:r>
              <a:rPr b="0" i="0" lang="en-US" sz="2400" u="none" cap="none" strike="noStrike">
                <a:solidFill>
                  <a:srgbClr val="323233"/>
                </a:solidFill>
                <a:latin typeface="Calibri"/>
                <a:ea typeface="Calibri"/>
                <a:cs typeface="Calibri"/>
                <a:sym typeface="Calibri"/>
              </a:rPr>
              <a:t>Random Sampling?</a:t>
            </a:r>
            <a:endParaRPr/>
          </a:p>
          <a:p>
            <a:pPr indent="-381000" lvl="0" marL="457200" marR="0" rtl="0" algn="l">
              <a:lnSpc>
                <a:spcPct val="100000"/>
              </a:lnSpc>
              <a:spcBef>
                <a:spcPts val="0"/>
              </a:spcBef>
              <a:spcAft>
                <a:spcPts val="0"/>
              </a:spcAft>
              <a:buClr>
                <a:srgbClr val="323233"/>
              </a:buClr>
              <a:buSzPts val="2400"/>
              <a:buFont typeface="Calibri"/>
              <a:buChar char="•"/>
            </a:pPr>
            <a:r>
              <a:rPr b="0" i="0" lang="en-US" sz="2400" u="none" cap="none" strike="noStrike">
                <a:solidFill>
                  <a:srgbClr val="323233"/>
                </a:solidFill>
                <a:latin typeface="Calibri"/>
                <a:ea typeface="Calibri"/>
                <a:cs typeface="Calibri"/>
                <a:sym typeface="Calibri"/>
              </a:rPr>
              <a:t>Distributed Storage?</a:t>
            </a:r>
            <a:endParaRPr/>
          </a:p>
          <a:p>
            <a:pPr indent="-381000" lvl="0" marL="457200" marR="0" rtl="0" algn="l">
              <a:lnSpc>
                <a:spcPct val="100000"/>
              </a:lnSpc>
              <a:spcBef>
                <a:spcPts val="0"/>
              </a:spcBef>
              <a:spcAft>
                <a:spcPts val="0"/>
              </a:spcAft>
              <a:buClr>
                <a:srgbClr val="323233"/>
              </a:buClr>
              <a:buSzPts val="2400"/>
              <a:buFont typeface="Calibri"/>
              <a:buChar char="•"/>
            </a:pPr>
            <a:r>
              <a:rPr b="0" i="0" lang="en-US" sz="2400" u="none" cap="none" strike="noStrike">
                <a:solidFill>
                  <a:srgbClr val="323233"/>
                </a:solidFill>
                <a:latin typeface="Calibri"/>
                <a:ea typeface="Calibri"/>
                <a:cs typeface="Calibri"/>
                <a:sym typeface="Calibri"/>
              </a:rPr>
              <a:t>ETL?</a:t>
            </a:r>
            <a:endParaRPr/>
          </a:p>
          <a:p>
            <a:pPr indent="-381000" lvl="0" marL="457200" marR="0" rtl="0" algn="l">
              <a:lnSpc>
                <a:spcPct val="100000"/>
              </a:lnSpc>
              <a:spcBef>
                <a:spcPts val="0"/>
              </a:spcBef>
              <a:spcAft>
                <a:spcPts val="0"/>
              </a:spcAft>
              <a:buClr>
                <a:srgbClr val="323233"/>
              </a:buClr>
              <a:buSzPts val="2400"/>
              <a:buFont typeface="Calibri"/>
              <a:buChar char="•"/>
            </a:pPr>
            <a:r>
              <a:rPr b="0" i="0" lang="en-US" sz="2400" u="none" cap="none" strike="noStrike">
                <a:solidFill>
                  <a:srgbClr val="323233"/>
                </a:solidFill>
                <a:latin typeface="Calibri"/>
                <a:ea typeface="Calibri"/>
                <a:cs typeface="Calibri"/>
                <a:sym typeface="Calibri"/>
              </a:rPr>
              <a:t>Parallelization?</a:t>
            </a:r>
            <a:endParaRPr/>
          </a:p>
          <a:p>
            <a:pPr indent="-381000" lvl="0" marL="457200" marR="0" rtl="0" algn="l">
              <a:lnSpc>
                <a:spcPct val="100000"/>
              </a:lnSpc>
              <a:spcBef>
                <a:spcPts val="0"/>
              </a:spcBef>
              <a:spcAft>
                <a:spcPts val="0"/>
              </a:spcAft>
              <a:buClr>
                <a:srgbClr val="323233"/>
              </a:buClr>
              <a:buSzPts val="2400"/>
              <a:buFont typeface="Calibri"/>
              <a:buChar char="•"/>
            </a:pPr>
            <a:r>
              <a:rPr b="0" i="0" lang="en-US" sz="2400" u="none" cap="none" strike="noStrike">
                <a:solidFill>
                  <a:srgbClr val="323233"/>
                </a:solidFill>
                <a:latin typeface="Calibri"/>
                <a:ea typeface="Calibri"/>
                <a:cs typeface="Calibri"/>
                <a:sym typeface="Calibri"/>
              </a:rPr>
              <a:t>MapReduce!?</a:t>
            </a:r>
            <a:endParaRPr/>
          </a:p>
          <a:p>
            <a:pPr indent="-381000" lvl="0" marL="457200" marR="0" rtl="0" algn="l">
              <a:lnSpc>
                <a:spcPct val="100000"/>
              </a:lnSpc>
              <a:spcBef>
                <a:spcPts val="0"/>
              </a:spcBef>
              <a:spcAft>
                <a:spcPts val="0"/>
              </a:spcAft>
              <a:buClr>
                <a:srgbClr val="323233"/>
              </a:buClr>
              <a:buSzPts val="2400"/>
              <a:buFont typeface="Calibri"/>
              <a:buChar char="•"/>
            </a:pPr>
            <a:r>
              <a:rPr b="0" i="0" lang="en-US" sz="2400" u="none" cap="none" strike="noStrike">
                <a:solidFill>
                  <a:srgbClr val="323233"/>
                </a:solidFill>
                <a:latin typeface="Calibri"/>
                <a:ea typeface="Calibri"/>
                <a:cs typeface="Calibri"/>
                <a:sym typeface="Calibri"/>
              </a:rPr>
              <a:t>Stream processing?</a:t>
            </a:r>
            <a:endParaRPr/>
          </a:p>
          <a:p>
            <a:pPr indent="0" lvl="0" marL="0" marR="0" rtl="0" algn="l">
              <a:lnSpc>
                <a:spcPct val="100000"/>
              </a:lnSpc>
              <a:spcBef>
                <a:spcPts val="0"/>
              </a:spcBef>
              <a:spcAft>
                <a:spcPts val="0"/>
              </a:spcAft>
              <a:buClr>
                <a:schemeClr val="dk1"/>
              </a:buClr>
              <a:buSzPts val="2400"/>
              <a:buFont typeface="Arial"/>
              <a:buNone/>
            </a:pPr>
            <a:r>
              <a:t/>
            </a:r>
            <a:endParaRPr b="0" i="0" sz="2400" u="none" cap="none" strike="noStrike">
              <a:solidFill>
                <a:srgbClr val="323233"/>
              </a:solidFill>
              <a:latin typeface="Calibri"/>
              <a:ea typeface="Calibri"/>
              <a:cs typeface="Calibri"/>
              <a:sym typeface="Calibri"/>
            </a:endParaRPr>
          </a:p>
        </p:txBody>
      </p:sp>
      <p:pic>
        <p:nvPicPr>
          <p:cNvPr id="214" name="Shape 214"/>
          <p:cNvPicPr preferRelativeResize="0"/>
          <p:nvPr/>
        </p:nvPicPr>
        <p:blipFill rotWithShape="1">
          <a:blip r:embed="rId3">
            <a:alphaModFix/>
          </a:blip>
          <a:srcRect b="0" l="0" r="26959" t="0"/>
          <a:stretch/>
        </p:blipFill>
        <p:spPr>
          <a:xfrm>
            <a:off x="5995252" y="2924262"/>
            <a:ext cx="5712650" cy="2901650"/>
          </a:xfrm>
          <a:prstGeom prst="rect">
            <a:avLst/>
          </a:prstGeom>
          <a:noFill/>
          <a:ln>
            <a:noFill/>
          </a:ln>
        </p:spPr>
      </p:pic>
      <p:sp>
        <p:nvSpPr>
          <p:cNvPr id="215" name="Shape 2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Shape 220"/>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Analytics-Driven Development</a:t>
            </a:r>
            <a:endParaRPr/>
          </a:p>
        </p:txBody>
      </p:sp>
      <p:sp>
        <p:nvSpPr>
          <p:cNvPr id="221" name="Shape 221"/>
          <p:cNvSpPr txBox="1"/>
          <p:nvPr>
            <p:ph idx="1" type="body"/>
          </p:nvPr>
        </p:nvSpPr>
        <p:spPr>
          <a:xfrm>
            <a:off x="298006" y="1145338"/>
            <a:ext cx="11577002" cy="50435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3200"/>
              <a:buFont typeface="Arial"/>
              <a:buNone/>
            </a:pPr>
            <a:r>
              <a:rPr b="0" i="0" lang="en-US" sz="3200" u="none" cap="none" strike="noStrike">
                <a:solidFill>
                  <a:srgbClr val="323233"/>
                </a:solidFill>
                <a:latin typeface="Calibri"/>
                <a:ea typeface="Calibri"/>
                <a:cs typeface="Calibri"/>
                <a:sym typeface="Calibri"/>
              </a:rPr>
              <a:t>Analyze! It’s easy. You learned it in college!</a:t>
            </a:r>
            <a:endParaRPr/>
          </a:p>
          <a:p>
            <a:pPr indent="0" lvl="0" marL="0" marR="0" rtl="0" algn="l">
              <a:lnSpc>
                <a:spcPct val="100000"/>
              </a:lnSpc>
              <a:spcBef>
                <a:spcPts val="0"/>
              </a:spcBef>
              <a:spcAft>
                <a:spcPts val="0"/>
              </a:spcAft>
              <a:buClr>
                <a:schemeClr val="dk1"/>
              </a:buClr>
              <a:buSzPts val="3200"/>
              <a:buFont typeface="Arial"/>
              <a:buNone/>
            </a:pPr>
            <a:r>
              <a:t/>
            </a:r>
            <a:endParaRPr b="0" i="0" sz="3200" u="none" cap="none" strike="noStrike">
              <a:solidFill>
                <a:srgbClr val="323233"/>
              </a:solidFill>
              <a:latin typeface="Calibri"/>
              <a:ea typeface="Calibri"/>
              <a:cs typeface="Calibri"/>
              <a:sym typeface="Calibri"/>
            </a:endParaRPr>
          </a:p>
        </p:txBody>
      </p:sp>
      <p:pic>
        <p:nvPicPr>
          <p:cNvPr id="222" name="Shape 222"/>
          <p:cNvPicPr preferRelativeResize="0"/>
          <p:nvPr/>
        </p:nvPicPr>
        <p:blipFill rotWithShape="1">
          <a:blip r:embed="rId3">
            <a:alphaModFix/>
          </a:blip>
          <a:srcRect b="0" l="0" r="0" t="0"/>
          <a:stretch/>
        </p:blipFill>
        <p:spPr>
          <a:xfrm>
            <a:off x="8292313" y="1236975"/>
            <a:ext cx="3571875" cy="1695450"/>
          </a:xfrm>
          <a:prstGeom prst="rect">
            <a:avLst/>
          </a:prstGeom>
          <a:noFill/>
          <a:ln>
            <a:noFill/>
          </a:ln>
        </p:spPr>
      </p:pic>
      <p:pic>
        <p:nvPicPr>
          <p:cNvPr id="223" name="Shape 223"/>
          <p:cNvPicPr preferRelativeResize="0"/>
          <p:nvPr/>
        </p:nvPicPr>
        <p:blipFill rotWithShape="1">
          <a:blip r:embed="rId4">
            <a:alphaModFix/>
          </a:blip>
          <a:srcRect b="0" l="0" r="0" t="0"/>
          <a:stretch/>
        </p:blipFill>
        <p:spPr>
          <a:xfrm>
            <a:off x="259900" y="2132046"/>
            <a:ext cx="6499525" cy="4322450"/>
          </a:xfrm>
          <a:prstGeom prst="rect">
            <a:avLst/>
          </a:prstGeom>
          <a:noFill/>
          <a:ln>
            <a:noFill/>
          </a:ln>
        </p:spPr>
      </p:pic>
      <p:pic>
        <p:nvPicPr>
          <p:cNvPr id="224" name="Shape 224"/>
          <p:cNvPicPr preferRelativeResize="0"/>
          <p:nvPr/>
        </p:nvPicPr>
        <p:blipFill rotWithShape="1">
          <a:blip r:embed="rId5">
            <a:alphaModFix/>
          </a:blip>
          <a:srcRect b="0" l="0" r="0" t="0"/>
          <a:stretch/>
        </p:blipFill>
        <p:spPr>
          <a:xfrm>
            <a:off x="3776600" y="2796050"/>
            <a:ext cx="7797753" cy="3658450"/>
          </a:xfrm>
          <a:prstGeom prst="rect">
            <a:avLst/>
          </a:prstGeom>
          <a:noFill/>
          <a:ln>
            <a:noFill/>
          </a:ln>
        </p:spPr>
      </p:pic>
      <p:sp>
        <p:nvSpPr>
          <p:cNvPr id="225" name="Shape 2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Shape 230"/>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Statistics out of the box</a:t>
            </a:r>
            <a:endParaRPr/>
          </a:p>
        </p:txBody>
      </p:sp>
      <p:sp>
        <p:nvSpPr>
          <p:cNvPr id="231" name="Shape 231"/>
          <p:cNvSpPr txBox="1"/>
          <p:nvPr>
            <p:ph idx="1" type="body"/>
          </p:nvPr>
        </p:nvSpPr>
        <p:spPr>
          <a:xfrm>
            <a:off x="298006" y="1145338"/>
            <a:ext cx="11577002" cy="5043563"/>
          </a:xfrm>
          <a:prstGeom prst="rect">
            <a:avLst/>
          </a:prstGeom>
          <a:noFill/>
          <a:ln>
            <a:noFill/>
          </a:ln>
        </p:spPr>
        <p:txBody>
          <a:bodyPr anchorCtr="0" anchor="t" bIns="91425" lIns="91425" spcFirstLastPara="1" rIns="91425" wrap="square" tIns="91425">
            <a:noAutofit/>
          </a:bodyPr>
          <a:lstStyle/>
          <a:p>
            <a:pPr indent="-406400" lvl="0" marL="457200" marR="0" rtl="0" algn="l">
              <a:lnSpc>
                <a:spcPct val="100000"/>
              </a:lnSpc>
              <a:spcBef>
                <a:spcPts val="0"/>
              </a:spcBef>
              <a:spcAft>
                <a:spcPts val="0"/>
              </a:spcAft>
              <a:buClr>
                <a:srgbClr val="323233"/>
              </a:buClr>
              <a:buSzPts val="2800"/>
              <a:buFont typeface="Calibri"/>
              <a:buChar char="•"/>
            </a:pPr>
            <a:r>
              <a:rPr b="0" i="0" lang="en-US" sz="2800" u="none" cap="none" strike="noStrike">
                <a:solidFill>
                  <a:srgbClr val="323233"/>
                </a:solidFill>
                <a:latin typeface="Calibri"/>
                <a:ea typeface="Calibri"/>
                <a:cs typeface="Calibri"/>
                <a:sym typeface="Calibri"/>
              </a:rPr>
              <a:t>In addition to providing a method to pull raw data from your system, provide basic statistical analysis.</a:t>
            </a:r>
            <a:endParaRPr/>
          </a:p>
          <a:p>
            <a:pPr indent="-406400" lvl="0" marL="457200" marR="0" rtl="0" algn="l">
              <a:lnSpc>
                <a:spcPct val="100000"/>
              </a:lnSpc>
              <a:spcBef>
                <a:spcPts val="0"/>
              </a:spcBef>
              <a:spcAft>
                <a:spcPts val="0"/>
              </a:spcAft>
              <a:buClr>
                <a:srgbClr val="323233"/>
              </a:buClr>
              <a:buSzPts val="2800"/>
              <a:buFont typeface="Calibri"/>
              <a:buChar char="•"/>
            </a:pPr>
            <a:r>
              <a:rPr b="0" i="0" lang="en-US" sz="2800" u="none" cap="none" strike="noStrike">
                <a:solidFill>
                  <a:srgbClr val="323233"/>
                </a:solidFill>
                <a:latin typeface="Calibri"/>
                <a:ea typeface="Calibri"/>
                <a:cs typeface="Calibri"/>
                <a:sym typeface="Calibri"/>
              </a:rPr>
              <a:t>Statsd and other agents often provide mean, std dev, and count as part of their data output</a:t>
            </a:r>
            <a:endParaRPr/>
          </a:p>
          <a:p>
            <a:pPr indent="-406400" lvl="0" marL="457200" marR="0" rtl="0" algn="l">
              <a:lnSpc>
                <a:spcPct val="100000"/>
              </a:lnSpc>
              <a:spcBef>
                <a:spcPts val="0"/>
              </a:spcBef>
              <a:spcAft>
                <a:spcPts val="0"/>
              </a:spcAft>
              <a:buClr>
                <a:srgbClr val="323233"/>
              </a:buClr>
              <a:buSzPts val="2800"/>
              <a:buFont typeface="Calibri"/>
              <a:buChar char="•"/>
            </a:pPr>
            <a:r>
              <a:rPr b="0" i="0" lang="en-US" sz="2800" u="none" cap="none" strike="noStrike">
                <a:solidFill>
                  <a:srgbClr val="323233"/>
                </a:solidFill>
                <a:latin typeface="Calibri"/>
                <a:ea typeface="Calibri"/>
                <a:cs typeface="Calibri"/>
                <a:sym typeface="Calibri"/>
              </a:rPr>
              <a:t>This should be </a:t>
            </a:r>
            <a:r>
              <a:rPr b="1" i="0" lang="en-US" sz="2800" u="none" cap="none" strike="noStrike">
                <a:solidFill>
                  <a:srgbClr val="323233"/>
                </a:solidFill>
                <a:latin typeface="Calibri"/>
                <a:ea typeface="Calibri"/>
                <a:cs typeface="Calibri"/>
                <a:sym typeface="Calibri"/>
              </a:rPr>
              <a:t>extended</a:t>
            </a:r>
            <a:r>
              <a:rPr b="0" i="0" lang="en-US" sz="2800" u="none" cap="none" strike="noStrike">
                <a:solidFill>
                  <a:srgbClr val="323233"/>
                </a:solidFill>
                <a:latin typeface="Calibri"/>
                <a:ea typeface="Calibri"/>
                <a:cs typeface="Calibri"/>
                <a:sym typeface="Calibri"/>
              </a:rPr>
              <a:t>:</a:t>
            </a:r>
            <a:endParaRPr/>
          </a:p>
          <a:p>
            <a:pPr indent="-406400" lvl="0" marL="457200" marR="0" rtl="0" algn="l">
              <a:lnSpc>
                <a:spcPct val="100000"/>
              </a:lnSpc>
              <a:spcBef>
                <a:spcPts val="0"/>
              </a:spcBef>
              <a:spcAft>
                <a:spcPts val="0"/>
              </a:spcAft>
              <a:buClr>
                <a:srgbClr val="323233"/>
              </a:buClr>
              <a:buSzPts val="2800"/>
              <a:buFont typeface="Calibri"/>
              <a:buChar char="•"/>
            </a:pPr>
            <a:r>
              <a:rPr b="0" i="0" lang="en-US" sz="2800" u="none" cap="none" strike="noStrike">
                <a:solidFill>
                  <a:srgbClr val="323233"/>
                </a:solidFill>
                <a:latin typeface="Calibri"/>
                <a:ea typeface="Calibri"/>
                <a:cs typeface="Calibri"/>
                <a:sym typeface="Calibri"/>
              </a:rPr>
              <a:t>mean, std dev, </a:t>
            </a:r>
            <a:r>
              <a:rPr b="1" i="0" lang="en-US" sz="2800" u="sng" cap="none" strike="noStrike">
                <a:solidFill>
                  <a:srgbClr val="323233"/>
                </a:solidFill>
                <a:latin typeface="Calibri"/>
                <a:ea typeface="Calibri"/>
                <a:cs typeface="Calibri"/>
                <a:sym typeface="Calibri"/>
              </a:rPr>
              <a:t>median, quartiles, median absolute deviation, skewness, kurtosis, linear regression trend, cardinality.</a:t>
            </a:r>
            <a:endParaRPr b="1" i="0" sz="2800" u="sng" cap="none" strike="noStrike">
              <a:solidFill>
                <a:srgbClr val="323233"/>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2800"/>
              <a:buFont typeface="Arial"/>
              <a:buNone/>
            </a:pPr>
            <a:r>
              <a:rPr b="0" i="0" lang="en-US" sz="2800" u="none" cap="none" strike="noStrike">
                <a:solidFill>
                  <a:srgbClr val="323233"/>
                </a:solidFill>
                <a:latin typeface="Calibri"/>
                <a:ea typeface="Calibri"/>
                <a:cs typeface="Calibri"/>
                <a:sym typeface="Calibri"/>
              </a:rPr>
              <a:t>This should be time aware:</a:t>
            </a:r>
            <a:endParaRPr/>
          </a:p>
          <a:p>
            <a:pPr indent="0" lvl="0" marL="0" marR="0" rtl="0" algn="l">
              <a:lnSpc>
                <a:spcPct val="100000"/>
              </a:lnSpc>
              <a:spcBef>
                <a:spcPts val="0"/>
              </a:spcBef>
              <a:spcAft>
                <a:spcPts val="0"/>
              </a:spcAft>
              <a:buClr>
                <a:schemeClr val="dk1"/>
              </a:buClr>
              <a:buSzPts val="2800"/>
              <a:buFont typeface="Arial"/>
              <a:buNone/>
            </a:pPr>
            <a:r>
              <a:rPr b="1" i="0" lang="en-US" sz="2800" u="none" cap="none" strike="noStrike">
                <a:solidFill>
                  <a:srgbClr val="323233"/>
                </a:solidFill>
                <a:latin typeface="Calibri"/>
                <a:ea typeface="Calibri"/>
                <a:cs typeface="Calibri"/>
                <a:sym typeface="Calibri"/>
              </a:rPr>
              <a:t>Date and time matter</a:t>
            </a:r>
            <a:r>
              <a:rPr b="0" i="0" lang="en-US" sz="2800" u="none" cap="none" strike="noStrike">
                <a:solidFill>
                  <a:srgbClr val="323233"/>
                </a:solidFill>
                <a:latin typeface="Calibri"/>
                <a:ea typeface="Calibri"/>
                <a:cs typeface="Calibri"/>
                <a:sym typeface="Calibri"/>
              </a:rPr>
              <a:t> in our world, so day of week and </a:t>
            </a:r>
            <a:endParaRPr/>
          </a:p>
          <a:p>
            <a:pPr indent="0" lvl="0" marL="0" marR="0" rtl="0" algn="l">
              <a:lnSpc>
                <a:spcPct val="100000"/>
              </a:lnSpc>
              <a:spcBef>
                <a:spcPts val="0"/>
              </a:spcBef>
              <a:spcAft>
                <a:spcPts val="0"/>
              </a:spcAft>
              <a:buClr>
                <a:schemeClr val="dk1"/>
              </a:buClr>
              <a:buSzPts val="2800"/>
              <a:buFont typeface="Arial"/>
              <a:buNone/>
            </a:pPr>
            <a:r>
              <a:rPr b="0" i="0" lang="en-US" sz="2800" u="none" cap="none" strike="noStrike">
                <a:solidFill>
                  <a:srgbClr val="323233"/>
                </a:solidFill>
                <a:latin typeface="Calibri"/>
                <a:ea typeface="Calibri"/>
                <a:cs typeface="Calibri"/>
                <a:sym typeface="Calibri"/>
              </a:rPr>
              <a:t>hour of day summaries should be stored and updated</a:t>
            </a:r>
            <a:endParaRPr/>
          </a:p>
          <a:p>
            <a:pPr indent="0" lvl="0" marL="0" marR="0" rtl="0" algn="l">
              <a:lnSpc>
                <a:spcPct val="100000"/>
              </a:lnSpc>
              <a:spcBef>
                <a:spcPts val="0"/>
              </a:spcBef>
              <a:spcAft>
                <a:spcPts val="0"/>
              </a:spcAft>
              <a:buClr>
                <a:schemeClr val="dk1"/>
              </a:buClr>
              <a:buSzPts val="2800"/>
              <a:buFont typeface="Arial"/>
              <a:buNone/>
            </a:pPr>
            <a:r>
              <a:rPr b="0" i="0" lang="en-US" sz="2800" u="none" cap="none" strike="noStrike">
                <a:solidFill>
                  <a:srgbClr val="323233"/>
                </a:solidFill>
                <a:latin typeface="Calibri"/>
                <a:ea typeface="Calibri"/>
                <a:cs typeface="Calibri"/>
                <a:sym typeface="Calibri"/>
              </a:rPr>
              <a:t>168 buckets of data (168 = 24 * 7).</a:t>
            </a:r>
            <a:endParaRPr b="0" i="0" sz="2800" u="none" cap="none" strike="noStrike">
              <a:solidFill>
                <a:srgbClr val="323233"/>
              </a:solidFill>
              <a:latin typeface="Calibri"/>
              <a:ea typeface="Calibri"/>
              <a:cs typeface="Calibri"/>
              <a:sym typeface="Calibri"/>
            </a:endParaRPr>
          </a:p>
        </p:txBody>
      </p:sp>
      <p:sp>
        <p:nvSpPr>
          <p:cNvPr id="232" name="Shape 2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pic>
        <p:nvPicPr>
          <p:cNvPr id="233" name="Shape 233"/>
          <p:cNvPicPr preferRelativeResize="0"/>
          <p:nvPr/>
        </p:nvPicPr>
        <p:blipFill rotWithShape="1">
          <a:blip r:embed="rId3">
            <a:alphaModFix/>
          </a:blip>
          <a:srcRect b="0" l="0" r="0" t="0"/>
          <a:stretch/>
        </p:blipFill>
        <p:spPr>
          <a:xfrm>
            <a:off x="9529199" y="3913602"/>
            <a:ext cx="2442600" cy="24429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Shape 238"/>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Metric statistics in GoLang coming to a GitHub</a:t>
            </a:r>
            <a:r>
              <a:rPr b="1" baseline="30000" i="0" lang="en-US" sz="2400" u="none" cap="none" strike="noStrike">
                <a:solidFill>
                  <a:schemeClr val="lt1"/>
                </a:solidFill>
                <a:latin typeface="Calibri"/>
                <a:ea typeface="Calibri"/>
                <a:cs typeface="Calibri"/>
                <a:sym typeface="Calibri"/>
              </a:rPr>
              <a:t>®</a:t>
            </a:r>
            <a:r>
              <a:rPr b="1" i="0" lang="en-US" sz="2400" u="none" cap="none" strike="noStrike">
                <a:solidFill>
                  <a:schemeClr val="lt1"/>
                </a:solidFill>
                <a:latin typeface="Arial"/>
                <a:ea typeface="Arial"/>
                <a:cs typeface="Arial"/>
                <a:sym typeface="Arial"/>
              </a:rPr>
              <a:t> near you</a:t>
            </a:r>
            <a:endParaRPr/>
          </a:p>
        </p:txBody>
      </p:sp>
      <p:pic>
        <p:nvPicPr>
          <p:cNvPr id="239" name="Shape 239"/>
          <p:cNvPicPr preferRelativeResize="0"/>
          <p:nvPr/>
        </p:nvPicPr>
        <p:blipFill rotWithShape="1">
          <a:blip r:embed="rId3">
            <a:alphaModFix/>
          </a:blip>
          <a:srcRect b="0" l="0" r="0" t="0"/>
          <a:stretch/>
        </p:blipFill>
        <p:spPr>
          <a:xfrm>
            <a:off x="2112400" y="1151536"/>
            <a:ext cx="7729976" cy="5113295"/>
          </a:xfrm>
          <a:prstGeom prst="rect">
            <a:avLst/>
          </a:prstGeom>
          <a:noFill/>
          <a:ln>
            <a:noFill/>
          </a:ln>
        </p:spPr>
      </p:pic>
      <p:sp>
        <p:nvSpPr>
          <p:cNvPr id="240" name="Shape 24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Shape 245"/>
          <p:cNvSpPr txBox="1"/>
          <p:nvPr>
            <p:ph type="title"/>
          </p:nvPr>
        </p:nvSpPr>
        <p:spPr>
          <a:xfrm>
            <a:off x="266372" y="240079"/>
            <a:ext cx="9860282" cy="514353"/>
          </a:xfrm>
          <a:prstGeom prst="rect">
            <a:avLst/>
          </a:prstGeom>
          <a:noFill/>
          <a:ln>
            <a:noFill/>
          </a:ln>
        </p:spPr>
        <p:txBody>
          <a:bodyPr anchorCtr="0" anchor="ctr" bIns="45700" lIns="45700" spcFirstLastPara="1" rIns="45700" wrap="square" tIns="45700">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Why these statistics?</a:t>
            </a:r>
            <a:endParaRPr b="1" i="0" sz="2400" u="none" cap="none" strike="noStrike">
              <a:solidFill>
                <a:schemeClr val="lt1"/>
              </a:solidFill>
              <a:latin typeface="Arial"/>
              <a:ea typeface="Arial"/>
              <a:cs typeface="Arial"/>
              <a:sym typeface="Arial"/>
            </a:endParaRPr>
          </a:p>
        </p:txBody>
      </p:sp>
      <p:sp>
        <p:nvSpPr>
          <p:cNvPr id="246" name="Shape 246"/>
          <p:cNvSpPr txBox="1"/>
          <p:nvPr>
            <p:ph idx="1" type="body"/>
          </p:nvPr>
        </p:nvSpPr>
        <p:spPr>
          <a:xfrm>
            <a:off x="298006" y="1145338"/>
            <a:ext cx="8319521" cy="5043563"/>
          </a:xfrm>
          <a:prstGeom prst="rect">
            <a:avLst/>
          </a:prstGeom>
          <a:noFill/>
          <a:ln>
            <a:noFill/>
          </a:ln>
        </p:spPr>
        <p:txBody>
          <a:bodyPr anchorCtr="0" anchor="t" bIns="45700" lIns="91425" spcFirstLastPara="1" rIns="91425" wrap="square" tIns="45700">
            <a:noAutofit/>
          </a:bodyPr>
          <a:lstStyle/>
          <a:p>
            <a:pPr indent="-228600" lvl="0" marL="228600" marR="0" rtl="0" algn="l">
              <a:lnSpc>
                <a:spcPct val="100000"/>
              </a:lnSpc>
              <a:spcBef>
                <a:spcPts val="0"/>
              </a:spcBef>
              <a:spcAft>
                <a:spcPts val="0"/>
              </a:spcAft>
              <a:buClr>
                <a:schemeClr val="dk1"/>
              </a:buClr>
              <a:buSzPts val="2800"/>
              <a:buFont typeface="Arial"/>
              <a:buChar char="•"/>
            </a:pPr>
            <a:r>
              <a:rPr b="0" i="0" lang="en-US" sz="2800" u="none" cap="none" strike="noStrike">
                <a:solidFill>
                  <a:srgbClr val="323233"/>
                </a:solidFill>
                <a:latin typeface="Calibri"/>
                <a:ea typeface="Calibri"/>
                <a:cs typeface="Calibri"/>
                <a:sym typeface="Calibri"/>
              </a:rPr>
              <a:t>Cardinality - Low means Markov Chains and high means percentiles/statistical.</a:t>
            </a:r>
            <a:endParaRPr/>
          </a:p>
          <a:p>
            <a:pPr indent="-228600" lvl="0" marL="228600" marR="0" rtl="0" algn="l">
              <a:lnSpc>
                <a:spcPct val="100000"/>
              </a:lnSpc>
              <a:spcBef>
                <a:spcPts val="1000"/>
              </a:spcBef>
              <a:spcAft>
                <a:spcPts val="0"/>
              </a:spcAft>
              <a:buClr>
                <a:schemeClr val="dk1"/>
              </a:buClr>
              <a:buSzPts val="2800"/>
              <a:buFont typeface="Arial"/>
              <a:buChar char="•"/>
            </a:pPr>
            <a:r>
              <a:rPr b="0" i="0" lang="en-US" sz="2800" u="none" cap="none" strike="noStrike">
                <a:solidFill>
                  <a:srgbClr val="323233"/>
                </a:solidFill>
                <a:latin typeface="Calibri"/>
                <a:ea typeface="Calibri"/>
                <a:cs typeface="Calibri"/>
                <a:sym typeface="Calibri"/>
              </a:rPr>
              <a:t>Skewness and Kurtosis - Find your strangeness to determine percentile or statistical.</a:t>
            </a:r>
            <a:endParaRPr/>
          </a:p>
          <a:p>
            <a:pPr indent="-228600" lvl="0" marL="228600" marR="0" rtl="0" algn="l">
              <a:lnSpc>
                <a:spcPct val="100000"/>
              </a:lnSpc>
              <a:spcBef>
                <a:spcPts val="1000"/>
              </a:spcBef>
              <a:spcAft>
                <a:spcPts val="0"/>
              </a:spcAft>
              <a:buClr>
                <a:schemeClr val="dk1"/>
              </a:buClr>
              <a:buSzPts val="2800"/>
              <a:buFont typeface="Arial"/>
              <a:buChar char="•"/>
            </a:pPr>
            <a:r>
              <a:rPr b="0" i="0" lang="en-US" sz="2800" u="none" cap="none" strike="noStrike">
                <a:solidFill>
                  <a:srgbClr val="323233"/>
                </a:solidFill>
                <a:latin typeface="Calibri"/>
                <a:ea typeface="Calibri"/>
                <a:cs typeface="Calibri"/>
                <a:sym typeface="Calibri"/>
              </a:rPr>
              <a:t>Standard Deviation and Median Absolute Deviation - Zero is bad in either case and would eliminate either statistical or meaningful low percentile.</a:t>
            </a:r>
            <a:endParaRPr/>
          </a:p>
          <a:p>
            <a:pPr indent="-228600" lvl="0" marL="228600" marR="0" rtl="0" algn="l">
              <a:lnSpc>
                <a:spcPct val="100000"/>
              </a:lnSpc>
              <a:spcBef>
                <a:spcPts val="1000"/>
              </a:spcBef>
              <a:spcAft>
                <a:spcPts val="0"/>
              </a:spcAft>
              <a:buClr>
                <a:schemeClr val="dk1"/>
              </a:buClr>
              <a:buSzPts val="2800"/>
              <a:buFont typeface="Arial"/>
              <a:buChar char="•"/>
            </a:pPr>
            <a:r>
              <a:rPr b="0" i="0" lang="en-US" sz="2800" u="none" cap="none" strike="noStrike">
                <a:solidFill>
                  <a:srgbClr val="323233"/>
                </a:solidFill>
                <a:latin typeface="Calibri"/>
                <a:ea typeface="Calibri"/>
                <a:cs typeface="Calibri"/>
                <a:sym typeface="Calibri"/>
              </a:rPr>
              <a:t>Median vs. Mean - Significant difference between the median and mean shows that percentiles are better.</a:t>
            </a:r>
            <a:endParaRPr/>
          </a:p>
          <a:p>
            <a:pPr indent="-228600" lvl="0" marL="228600" marR="0" rtl="0" algn="l">
              <a:lnSpc>
                <a:spcPct val="100000"/>
              </a:lnSpc>
              <a:spcBef>
                <a:spcPts val="1000"/>
              </a:spcBef>
              <a:spcAft>
                <a:spcPts val="0"/>
              </a:spcAft>
              <a:buClr>
                <a:schemeClr val="dk1"/>
              </a:buClr>
              <a:buSzPts val="2800"/>
              <a:buFont typeface="Arial"/>
              <a:buChar char="•"/>
            </a:pPr>
            <a:r>
              <a:rPr b="0" i="0" lang="en-US" sz="2800" u="none" cap="none" strike="noStrike">
                <a:solidFill>
                  <a:srgbClr val="323233"/>
                </a:solidFill>
                <a:latin typeface="Calibri"/>
                <a:ea typeface="Calibri"/>
                <a:cs typeface="Calibri"/>
                <a:sym typeface="Calibri"/>
              </a:rPr>
              <a:t>Congratulations—you just did some machine learning!</a:t>
            </a:r>
            <a:endParaRPr/>
          </a:p>
          <a:p>
            <a:pPr indent="-50800" lvl="0" marL="228600" marR="0" rtl="0" algn="l">
              <a:lnSpc>
                <a:spcPct val="100000"/>
              </a:lnSpc>
              <a:spcBef>
                <a:spcPts val="1000"/>
              </a:spcBef>
              <a:spcAft>
                <a:spcPts val="0"/>
              </a:spcAft>
              <a:buClr>
                <a:schemeClr val="dk1"/>
              </a:buClr>
              <a:buSzPts val="2800"/>
              <a:buFont typeface="Arial"/>
              <a:buNone/>
            </a:pPr>
            <a:r>
              <a:t/>
            </a:r>
            <a:endParaRPr b="0" i="0" sz="2800" u="none" cap="none" strike="noStrike">
              <a:solidFill>
                <a:srgbClr val="323233"/>
              </a:solidFill>
              <a:latin typeface="Calibri"/>
              <a:ea typeface="Calibri"/>
              <a:cs typeface="Calibri"/>
              <a:sym typeface="Calibri"/>
            </a:endParaRPr>
          </a:p>
          <a:p>
            <a:pPr indent="-50800" lvl="0" marL="228600" marR="0" rtl="0" algn="l">
              <a:lnSpc>
                <a:spcPct val="100000"/>
              </a:lnSpc>
              <a:spcBef>
                <a:spcPts val="1000"/>
              </a:spcBef>
              <a:spcAft>
                <a:spcPts val="0"/>
              </a:spcAft>
              <a:buClr>
                <a:schemeClr val="dk1"/>
              </a:buClr>
              <a:buSzPts val="2800"/>
              <a:buFont typeface="Arial"/>
              <a:buNone/>
            </a:pPr>
            <a:r>
              <a:t/>
            </a:r>
            <a:endParaRPr b="0" i="0" sz="2800" u="none" cap="none" strike="noStrike">
              <a:solidFill>
                <a:srgbClr val="323233"/>
              </a:solidFill>
              <a:latin typeface="Calibri"/>
              <a:ea typeface="Calibri"/>
              <a:cs typeface="Calibri"/>
              <a:sym typeface="Calibri"/>
            </a:endParaRPr>
          </a:p>
        </p:txBody>
      </p:sp>
      <p:pic>
        <p:nvPicPr>
          <p:cNvPr id="247" name="Shape 247"/>
          <p:cNvPicPr preferRelativeResize="0"/>
          <p:nvPr/>
        </p:nvPicPr>
        <p:blipFill rotWithShape="1">
          <a:blip r:embed="rId3">
            <a:alphaModFix/>
          </a:blip>
          <a:srcRect b="0" l="0" r="0" t="0"/>
          <a:stretch/>
        </p:blipFill>
        <p:spPr>
          <a:xfrm>
            <a:off x="8299130" y="1285912"/>
            <a:ext cx="3655046" cy="1211167"/>
          </a:xfrm>
          <a:prstGeom prst="rect">
            <a:avLst/>
          </a:prstGeom>
          <a:noFill/>
          <a:ln>
            <a:noFill/>
          </a:ln>
        </p:spPr>
      </p:pic>
      <p:sp>
        <p:nvSpPr>
          <p:cNvPr id="248" name="Shape 24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Shape 253"/>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Basic Analytics Decision Tree</a:t>
            </a:r>
            <a:endParaRPr/>
          </a:p>
        </p:txBody>
      </p:sp>
      <p:sp>
        <p:nvSpPr>
          <p:cNvPr id="254" name="Shape 254"/>
          <p:cNvSpPr/>
          <p:nvPr/>
        </p:nvSpPr>
        <p:spPr>
          <a:xfrm>
            <a:off x="402776" y="1423572"/>
            <a:ext cx="2068964" cy="74382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400"/>
              <a:buFont typeface="Arial"/>
              <a:buNone/>
            </a:pPr>
            <a:r>
              <a:rPr b="1" i="0" lang="en-US" sz="1400" u="none" cap="none" strike="noStrike">
                <a:solidFill>
                  <a:schemeClr val="lt1"/>
                </a:solidFill>
                <a:latin typeface="Arial"/>
                <a:ea typeface="Arial"/>
                <a:cs typeface="Arial"/>
                <a:sym typeface="Arial"/>
              </a:rPr>
              <a:t>Time Series Statistics</a:t>
            </a:r>
            <a:endParaRPr/>
          </a:p>
        </p:txBody>
      </p:sp>
      <p:sp>
        <p:nvSpPr>
          <p:cNvPr id="255" name="Shape 255"/>
          <p:cNvSpPr/>
          <p:nvPr/>
        </p:nvSpPr>
        <p:spPr>
          <a:xfrm>
            <a:off x="2843250" y="1230594"/>
            <a:ext cx="2379960" cy="1089026"/>
          </a:xfrm>
          <a:prstGeom prst="flowChartDecision">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400"/>
              <a:buFont typeface="Arial"/>
              <a:buNone/>
            </a:pPr>
            <a:r>
              <a:rPr b="1" i="0" lang="en-US" sz="1400" u="none" cap="none" strike="noStrike">
                <a:solidFill>
                  <a:schemeClr val="lt1"/>
                </a:solidFill>
                <a:latin typeface="Arial"/>
                <a:ea typeface="Arial"/>
                <a:cs typeface="Arial"/>
                <a:sym typeface="Arial"/>
              </a:rPr>
              <a:t>Cardinality</a:t>
            </a:r>
            <a:endParaRPr/>
          </a:p>
        </p:txBody>
      </p:sp>
      <p:sp>
        <p:nvSpPr>
          <p:cNvPr id="256" name="Shape 256"/>
          <p:cNvSpPr/>
          <p:nvPr/>
        </p:nvSpPr>
        <p:spPr>
          <a:xfrm>
            <a:off x="5294217" y="1403197"/>
            <a:ext cx="1912500" cy="743820"/>
          </a:xfrm>
          <a:prstGeom prst="flowChartAlternateProcess">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400"/>
              <a:buFont typeface="Arial"/>
              <a:buNone/>
            </a:pPr>
            <a:r>
              <a:rPr b="1" i="0" lang="en-US" sz="1400" u="none" cap="none" strike="noStrike">
                <a:solidFill>
                  <a:schemeClr val="lt1"/>
                </a:solidFill>
                <a:latin typeface="Arial"/>
                <a:ea typeface="Arial"/>
                <a:cs typeface="Arial"/>
                <a:sym typeface="Arial"/>
              </a:rPr>
              <a:t>Statistical Analysis</a:t>
            </a:r>
            <a:endParaRPr/>
          </a:p>
        </p:txBody>
      </p:sp>
      <p:sp>
        <p:nvSpPr>
          <p:cNvPr id="257" name="Shape 257"/>
          <p:cNvSpPr/>
          <p:nvPr/>
        </p:nvSpPr>
        <p:spPr>
          <a:xfrm>
            <a:off x="3091268" y="2629167"/>
            <a:ext cx="1912500" cy="743820"/>
          </a:xfrm>
          <a:prstGeom prst="flowChartAlternateProcess">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400"/>
              <a:buFont typeface="Arial"/>
              <a:buNone/>
            </a:pPr>
            <a:r>
              <a:rPr b="1" i="0" lang="en-US" sz="1400" u="none" cap="none" strike="noStrike">
                <a:solidFill>
                  <a:schemeClr val="lt1"/>
                </a:solidFill>
                <a:latin typeface="Arial"/>
                <a:ea typeface="Arial"/>
                <a:cs typeface="Arial"/>
                <a:sym typeface="Arial"/>
              </a:rPr>
              <a:t>Markov Chains &amp; Proportionality</a:t>
            </a:r>
            <a:endParaRPr/>
          </a:p>
        </p:txBody>
      </p:sp>
      <p:sp>
        <p:nvSpPr>
          <p:cNvPr id="258" name="Shape 258"/>
          <p:cNvSpPr/>
          <p:nvPr/>
        </p:nvSpPr>
        <p:spPr>
          <a:xfrm>
            <a:off x="7265225" y="1250969"/>
            <a:ext cx="2379960" cy="1089026"/>
          </a:xfrm>
          <a:prstGeom prst="flowChartDecision">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400"/>
              <a:buFont typeface="Arial"/>
              <a:buNone/>
            </a:pPr>
            <a:r>
              <a:rPr b="1" i="0" lang="en-US" sz="1400" u="none" cap="none" strike="noStrike">
                <a:solidFill>
                  <a:schemeClr val="lt1"/>
                </a:solidFill>
                <a:latin typeface="Arial"/>
                <a:ea typeface="Arial"/>
                <a:cs typeface="Arial"/>
                <a:sym typeface="Arial"/>
              </a:rPr>
              <a:t>Skewness &amp; Kurtosis</a:t>
            </a:r>
            <a:endParaRPr/>
          </a:p>
        </p:txBody>
      </p:sp>
      <p:sp>
        <p:nvSpPr>
          <p:cNvPr id="259" name="Shape 259"/>
          <p:cNvSpPr/>
          <p:nvPr/>
        </p:nvSpPr>
        <p:spPr>
          <a:xfrm>
            <a:off x="7513243" y="2629167"/>
            <a:ext cx="1912500" cy="743820"/>
          </a:xfrm>
          <a:prstGeom prst="flowChartAlternateProcess">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400"/>
              <a:buFont typeface="Arial"/>
              <a:buNone/>
            </a:pPr>
            <a:r>
              <a:rPr b="1" i="0" lang="en-US" sz="1400" u="none" cap="none" strike="noStrike">
                <a:solidFill>
                  <a:schemeClr val="lt1"/>
                </a:solidFill>
                <a:latin typeface="Arial"/>
                <a:ea typeface="Arial"/>
                <a:cs typeface="Arial"/>
                <a:sym typeface="Arial"/>
              </a:rPr>
              <a:t>Median &amp; Percentiles</a:t>
            </a:r>
            <a:endParaRPr/>
          </a:p>
        </p:txBody>
      </p:sp>
      <p:sp>
        <p:nvSpPr>
          <p:cNvPr id="260" name="Shape 260"/>
          <p:cNvSpPr/>
          <p:nvPr/>
        </p:nvSpPr>
        <p:spPr>
          <a:xfrm>
            <a:off x="9803070" y="1423572"/>
            <a:ext cx="1912500" cy="743820"/>
          </a:xfrm>
          <a:prstGeom prst="flowChartAlternateProcess">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400"/>
              <a:buFont typeface="Arial"/>
              <a:buNone/>
            </a:pPr>
            <a:r>
              <a:rPr b="1" i="0" lang="en-US" sz="1400" u="none" cap="none" strike="noStrike">
                <a:solidFill>
                  <a:schemeClr val="lt1"/>
                </a:solidFill>
                <a:latin typeface="Arial"/>
                <a:ea typeface="Arial"/>
                <a:cs typeface="Arial"/>
                <a:sym typeface="Arial"/>
              </a:rPr>
              <a:t>Mean &amp; Standard Deviation</a:t>
            </a:r>
            <a:endParaRPr/>
          </a:p>
        </p:txBody>
      </p:sp>
      <p:sp>
        <p:nvSpPr>
          <p:cNvPr id="261" name="Shape 261"/>
          <p:cNvSpPr/>
          <p:nvPr/>
        </p:nvSpPr>
        <p:spPr>
          <a:xfrm>
            <a:off x="3091243" y="3786400"/>
            <a:ext cx="1912500" cy="1951200"/>
          </a:xfrm>
          <a:prstGeom prst="flowChartAlternateProcess">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400"/>
              <a:buFont typeface="Arial"/>
              <a:buNone/>
            </a:pPr>
            <a:r>
              <a:rPr b="1" i="0" lang="en-US" sz="1400" u="none" cap="none" strike="noStrike">
                <a:solidFill>
                  <a:schemeClr val="lt1"/>
                </a:solidFill>
                <a:latin typeface="Arial"/>
                <a:ea typeface="Arial"/>
                <a:cs typeface="Arial"/>
                <a:sym typeface="Arial"/>
              </a:rPr>
              <a:t>Compare proportion of values and transition likelihood</a:t>
            </a:r>
            <a:endParaRPr/>
          </a:p>
        </p:txBody>
      </p:sp>
      <p:sp>
        <p:nvSpPr>
          <p:cNvPr id="262" name="Shape 262"/>
          <p:cNvSpPr/>
          <p:nvPr/>
        </p:nvSpPr>
        <p:spPr>
          <a:xfrm>
            <a:off x="7513243" y="3786400"/>
            <a:ext cx="1912500" cy="1951200"/>
          </a:xfrm>
          <a:prstGeom prst="flowChartAlternateProcess">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400"/>
              <a:buFont typeface="Arial"/>
              <a:buNone/>
            </a:pPr>
            <a:r>
              <a:rPr b="1" i="0" lang="en-US" sz="1400" u="none" cap="none" strike="noStrike">
                <a:solidFill>
                  <a:schemeClr val="lt1"/>
                </a:solidFill>
                <a:latin typeface="Arial"/>
                <a:ea typeface="Arial"/>
                <a:cs typeface="Arial"/>
                <a:sym typeface="Arial"/>
              </a:rPr>
              <a:t>Compare slope changes and movement of median</a:t>
            </a:r>
            <a:endParaRPr/>
          </a:p>
        </p:txBody>
      </p:sp>
      <p:sp>
        <p:nvSpPr>
          <p:cNvPr id="263" name="Shape 263"/>
          <p:cNvSpPr/>
          <p:nvPr/>
        </p:nvSpPr>
        <p:spPr>
          <a:xfrm>
            <a:off x="9803070" y="3786400"/>
            <a:ext cx="1912500" cy="1951200"/>
          </a:xfrm>
          <a:prstGeom prst="flowChartAlternateProcess">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400"/>
              <a:buFont typeface="Arial"/>
              <a:buNone/>
            </a:pPr>
            <a:r>
              <a:rPr b="1" i="0" lang="en-US" sz="1400" u="none" cap="none" strike="noStrike">
                <a:solidFill>
                  <a:schemeClr val="lt1"/>
                </a:solidFill>
                <a:latin typeface="Arial"/>
                <a:ea typeface="Arial"/>
                <a:cs typeface="Arial"/>
                <a:sym typeface="Arial"/>
              </a:rPr>
              <a:t>T Test and slope changes</a:t>
            </a:r>
            <a:endParaRPr/>
          </a:p>
        </p:txBody>
      </p:sp>
      <p:sp>
        <p:nvSpPr>
          <p:cNvPr id="264" name="Shape 264"/>
          <p:cNvSpPr/>
          <p:nvPr/>
        </p:nvSpPr>
        <p:spPr>
          <a:xfrm>
            <a:off x="402777" y="2495871"/>
            <a:ext cx="2588450" cy="1072009"/>
          </a:xfrm>
          <a:prstGeom prst="rightArrow">
            <a:avLst>
              <a:gd fmla="val 50000"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lt1"/>
              </a:buClr>
              <a:buSzPts val="1400"/>
              <a:buFont typeface="Arial"/>
              <a:buNone/>
            </a:pPr>
            <a:r>
              <a:rPr b="1" i="0" lang="en-US" sz="1400" u="none" cap="none" strike="noStrike">
                <a:solidFill>
                  <a:schemeClr val="lt1"/>
                </a:solidFill>
                <a:latin typeface="Arial"/>
                <a:ea typeface="Arial"/>
                <a:cs typeface="Arial"/>
                <a:sym typeface="Arial"/>
              </a:rPr>
              <a:t>Individual Measurement</a:t>
            </a:r>
            <a:endParaRPr/>
          </a:p>
        </p:txBody>
      </p:sp>
      <p:sp>
        <p:nvSpPr>
          <p:cNvPr id="265" name="Shape 265"/>
          <p:cNvSpPr/>
          <p:nvPr/>
        </p:nvSpPr>
        <p:spPr>
          <a:xfrm>
            <a:off x="402776" y="4225996"/>
            <a:ext cx="2588451" cy="1072009"/>
          </a:xfrm>
          <a:prstGeom prst="rightArrow">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lt1"/>
              </a:buClr>
              <a:buSzPts val="1400"/>
              <a:buFont typeface="Arial"/>
              <a:buNone/>
            </a:pPr>
            <a:r>
              <a:rPr b="1" i="0" lang="en-US" sz="1400" u="none" cap="none" strike="noStrike">
                <a:solidFill>
                  <a:schemeClr val="lt1"/>
                </a:solidFill>
                <a:latin typeface="Arial"/>
                <a:ea typeface="Arial"/>
                <a:cs typeface="Arial"/>
                <a:sym typeface="Arial"/>
              </a:rPr>
              <a:t>Hourly Measurements</a:t>
            </a:r>
            <a:endParaRPr/>
          </a:p>
        </p:txBody>
      </p:sp>
      <p:sp>
        <p:nvSpPr>
          <p:cNvPr id="266" name="Shape 266"/>
          <p:cNvSpPr/>
          <p:nvPr/>
        </p:nvSpPr>
        <p:spPr>
          <a:xfrm>
            <a:off x="5295017" y="5781743"/>
            <a:ext cx="1872351" cy="510992"/>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400"/>
              <a:buFont typeface="Arial"/>
              <a:buNone/>
            </a:pPr>
            <a:r>
              <a:rPr b="1" i="0" lang="en-US" sz="1400" u="none" cap="none" strike="noStrike">
                <a:solidFill>
                  <a:schemeClr val="lt1"/>
                </a:solidFill>
                <a:latin typeface="Arial"/>
                <a:ea typeface="Arial"/>
                <a:cs typeface="Arial"/>
                <a:sym typeface="Arial"/>
              </a:rPr>
              <a:t>Anomalies</a:t>
            </a:r>
            <a:endParaRPr/>
          </a:p>
        </p:txBody>
      </p:sp>
      <p:sp>
        <p:nvSpPr>
          <p:cNvPr id="267" name="Shape 26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pic>
        <p:nvPicPr>
          <p:cNvPr id="272" name="Shape 272"/>
          <p:cNvPicPr preferRelativeResize="0"/>
          <p:nvPr/>
        </p:nvPicPr>
        <p:blipFill rotWithShape="1">
          <a:blip r:embed="rId3">
            <a:alphaModFix/>
          </a:blip>
          <a:srcRect b="0" l="0" r="0" t="0"/>
          <a:stretch/>
        </p:blipFill>
        <p:spPr>
          <a:xfrm>
            <a:off x="8289589" y="1090132"/>
            <a:ext cx="3834531" cy="3068022"/>
          </a:xfrm>
          <a:prstGeom prst="rect">
            <a:avLst/>
          </a:prstGeom>
          <a:noFill/>
          <a:ln>
            <a:noFill/>
          </a:ln>
        </p:spPr>
      </p:pic>
      <p:sp>
        <p:nvSpPr>
          <p:cNvPr id="273" name="Shape 273"/>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What to measure?</a:t>
            </a:r>
            <a:endParaRPr/>
          </a:p>
        </p:txBody>
      </p:sp>
      <p:sp>
        <p:nvSpPr>
          <p:cNvPr id="274" name="Shape 274"/>
          <p:cNvSpPr txBox="1"/>
          <p:nvPr>
            <p:ph idx="1" type="body"/>
          </p:nvPr>
        </p:nvSpPr>
        <p:spPr>
          <a:xfrm>
            <a:off x="297999" y="1145350"/>
            <a:ext cx="10652100" cy="504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0" i="0" lang="en-US" sz="2800" u="none" cap="none" strike="noStrike">
                <a:solidFill>
                  <a:srgbClr val="323233"/>
                </a:solidFill>
                <a:latin typeface="Calibri"/>
                <a:ea typeface="Calibri"/>
                <a:cs typeface="Calibri"/>
                <a:sym typeface="Calibri"/>
              </a:rPr>
              <a:t>The Golden Metrics</a:t>
            </a:r>
            <a:endParaRPr/>
          </a:p>
          <a:p>
            <a:pPr indent="-317500" lvl="0" marL="457200" marR="0" rtl="0" algn="l">
              <a:lnSpc>
                <a:spcPct val="100000"/>
              </a:lnSpc>
              <a:spcBef>
                <a:spcPts val="0"/>
              </a:spcBef>
              <a:spcAft>
                <a:spcPts val="0"/>
              </a:spcAft>
              <a:buClr>
                <a:schemeClr val="dk1"/>
              </a:buClr>
              <a:buSzPts val="1400"/>
              <a:buFont typeface="Arial"/>
              <a:buAutoNum type="arabicPeriod"/>
            </a:pPr>
            <a:r>
              <a:rPr b="0" i="0" lang="en-US" sz="2800" u="none" cap="none" strike="noStrike">
                <a:solidFill>
                  <a:srgbClr val="323233"/>
                </a:solidFill>
                <a:latin typeface="Calibri"/>
                <a:ea typeface="Calibri"/>
                <a:cs typeface="Calibri"/>
                <a:sym typeface="Calibri"/>
              </a:rPr>
              <a:t>Latency - how long operations are taking</a:t>
            </a:r>
            <a:endParaRPr/>
          </a:p>
          <a:p>
            <a:pPr indent="-317500" lvl="0" marL="457200" marR="0" rtl="0" algn="l">
              <a:lnSpc>
                <a:spcPct val="100000"/>
              </a:lnSpc>
              <a:spcBef>
                <a:spcPts val="0"/>
              </a:spcBef>
              <a:spcAft>
                <a:spcPts val="0"/>
              </a:spcAft>
              <a:buClr>
                <a:schemeClr val="dk1"/>
              </a:buClr>
              <a:buSzPts val="1400"/>
              <a:buFont typeface="Arial"/>
              <a:buAutoNum type="arabicPeriod"/>
            </a:pPr>
            <a:r>
              <a:rPr b="0" i="0" lang="en-US" sz="2800" u="none" cap="none" strike="noStrike">
                <a:solidFill>
                  <a:srgbClr val="323233"/>
                </a:solidFill>
                <a:latin typeface="Calibri"/>
                <a:ea typeface="Calibri"/>
                <a:cs typeface="Calibri"/>
                <a:sym typeface="Calibri"/>
              </a:rPr>
              <a:t>Traffic - how much an operation is being used</a:t>
            </a:r>
            <a:endParaRPr/>
          </a:p>
          <a:p>
            <a:pPr indent="-317500" lvl="0" marL="457200" marR="0" rtl="0" algn="l">
              <a:lnSpc>
                <a:spcPct val="100000"/>
              </a:lnSpc>
              <a:spcBef>
                <a:spcPts val="0"/>
              </a:spcBef>
              <a:spcAft>
                <a:spcPts val="0"/>
              </a:spcAft>
              <a:buClr>
                <a:schemeClr val="dk1"/>
              </a:buClr>
              <a:buSzPts val="1400"/>
              <a:buFont typeface="Arial"/>
              <a:buAutoNum type="arabicPeriod"/>
            </a:pPr>
            <a:r>
              <a:rPr b="0" i="0" lang="en-US" sz="2800" u="none" cap="none" strike="noStrike">
                <a:solidFill>
                  <a:srgbClr val="323233"/>
                </a:solidFill>
                <a:latin typeface="Calibri"/>
                <a:ea typeface="Calibri"/>
                <a:cs typeface="Calibri"/>
                <a:sym typeface="Calibri"/>
              </a:rPr>
              <a:t>Errors - how many times an operation is failing</a:t>
            </a:r>
            <a:endParaRPr/>
          </a:p>
          <a:p>
            <a:pPr indent="-317500" lvl="0" marL="457200" marR="0" rtl="0" algn="l">
              <a:lnSpc>
                <a:spcPct val="100000"/>
              </a:lnSpc>
              <a:spcBef>
                <a:spcPts val="0"/>
              </a:spcBef>
              <a:spcAft>
                <a:spcPts val="0"/>
              </a:spcAft>
              <a:buClr>
                <a:schemeClr val="dk1"/>
              </a:buClr>
              <a:buSzPts val="1400"/>
              <a:buFont typeface="Arial"/>
              <a:buAutoNum type="arabicPeriod"/>
            </a:pPr>
            <a:r>
              <a:rPr b="0" i="0" lang="en-US" sz="2800" u="none" cap="none" strike="noStrike">
                <a:solidFill>
                  <a:srgbClr val="323233"/>
                </a:solidFill>
                <a:latin typeface="Calibri"/>
                <a:ea typeface="Calibri"/>
                <a:cs typeface="Calibri"/>
                <a:sym typeface="Calibri"/>
              </a:rPr>
              <a:t>Saturation - amount of capacity an operation is at</a:t>
            </a:r>
            <a:endParaRPr b="0" i="0" sz="2800" u="none" cap="none" strike="noStrike">
              <a:solidFill>
                <a:srgbClr val="323233"/>
              </a:solidFill>
              <a:latin typeface="Calibri"/>
              <a:ea typeface="Calibri"/>
              <a:cs typeface="Calibri"/>
              <a:sym typeface="Calibri"/>
            </a:endParaRPr>
          </a:p>
          <a:p>
            <a:pPr indent="-228600" lvl="1" marL="685800" marR="0" rtl="0" algn="l">
              <a:lnSpc>
                <a:spcPct val="100000"/>
              </a:lnSpc>
              <a:spcBef>
                <a:spcPts val="0"/>
              </a:spcBef>
              <a:spcAft>
                <a:spcPts val="0"/>
              </a:spcAft>
              <a:buClr>
                <a:srgbClr val="323233"/>
              </a:buClr>
              <a:buSzPts val="2800"/>
              <a:buFont typeface="Calibri"/>
              <a:buChar char="•"/>
            </a:pPr>
            <a:r>
              <a:rPr b="0" i="0" lang="en-US" sz="2800" u="none" cap="none" strike="noStrike">
                <a:solidFill>
                  <a:srgbClr val="323233"/>
                </a:solidFill>
                <a:latin typeface="Calibri"/>
                <a:ea typeface="Calibri"/>
                <a:cs typeface="Calibri"/>
                <a:sym typeface="Calibri"/>
              </a:rPr>
              <a:t>Every metric you add should help answer one of these four categories so that you can track and troubleshoot an issue.</a:t>
            </a:r>
            <a:br>
              <a:rPr b="0" i="0" lang="en-US" sz="2800" u="none" cap="none" strike="noStrike">
                <a:solidFill>
                  <a:srgbClr val="323233"/>
                </a:solidFill>
                <a:latin typeface="Calibri"/>
                <a:ea typeface="Calibri"/>
                <a:cs typeface="Calibri"/>
                <a:sym typeface="Calibri"/>
              </a:rPr>
            </a:br>
            <a:r>
              <a:rPr b="0" i="0" lang="en-US" sz="2800" u="none" cap="none" strike="noStrike">
                <a:solidFill>
                  <a:srgbClr val="323233"/>
                </a:solidFill>
                <a:latin typeface="Calibri"/>
                <a:ea typeface="Calibri"/>
                <a:cs typeface="Calibri"/>
                <a:sym typeface="Calibri"/>
              </a:rPr>
              <a:t>(See also RED method, TSA method, and USE method.)</a:t>
            </a:r>
            <a:endParaRPr/>
          </a:p>
          <a:p>
            <a:pPr indent="-228600" lvl="1" marL="685800" marR="0" rtl="0" algn="l">
              <a:lnSpc>
                <a:spcPct val="100000"/>
              </a:lnSpc>
              <a:spcBef>
                <a:spcPts val="0"/>
              </a:spcBef>
              <a:spcAft>
                <a:spcPts val="0"/>
              </a:spcAft>
              <a:buClr>
                <a:srgbClr val="323233"/>
              </a:buClr>
              <a:buSzPts val="2800"/>
              <a:buFont typeface="Calibri"/>
              <a:buChar char="•"/>
            </a:pPr>
            <a:r>
              <a:rPr b="0" i="0" lang="en-US" sz="2800" u="none" cap="none" strike="noStrike">
                <a:solidFill>
                  <a:srgbClr val="323233"/>
                </a:solidFill>
                <a:latin typeface="Calibri"/>
                <a:ea typeface="Calibri"/>
                <a:cs typeface="Calibri"/>
                <a:sym typeface="Calibri"/>
              </a:rPr>
              <a:t>Rates &gt; Counters - Use counters to create rates. Rates can be compared statistically.</a:t>
            </a:r>
            <a:endParaRPr b="0" i="0" sz="2800" u="none" cap="none" strike="noStrike">
              <a:solidFill>
                <a:srgbClr val="323233"/>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100"/>
              <a:buFont typeface="Arial"/>
              <a:buNone/>
            </a:pPr>
            <a:r>
              <a:rPr b="0" i="0" lang="en-US" sz="1100" u="sng" cap="none" strike="noStrike">
                <a:solidFill>
                  <a:schemeClr val="hlink"/>
                </a:solidFill>
                <a:latin typeface="Calibri"/>
                <a:ea typeface="Calibri"/>
                <a:cs typeface="Calibri"/>
                <a:sym typeface="Calibri"/>
                <a:hlinkClick r:id="rId4"/>
              </a:rPr>
              <a:t>https://landing.google.com/sre/book/chapters/monitoring-distributed-systems.html#xref_monitoring_golden-signals</a:t>
            </a:r>
            <a:r>
              <a:rPr b="0" i="0" lang="en-US" sz="1100" u="none" cap="none" strike="noStrike">
                <a:solidFill>
                  <a:srgbClr val="323233"/>
                </a:solidFill>
                <a:latin typeface="Calibri"/>
                <a:ea typeface="Calibri"/>
                <a:cs typeface="Calibri"/>
                <a:sym typeface="Calibri"/>
              </a:rPr>
              <a:t> </a:t>
            </a:r>
            <a:endParaRPr/>
          </a:p>
          <a:p>
            <a:pPr indent="0" lvl="0" marL="0" marR="0" rtl="0" algn="l">
              <a:lnSpc>
                <a:spcPct val="100000"/>
              </a:lnSpc>
              <a:spcBef>
                <a:spcPts val="0"/>
              </a:spcBef>
              <a:spcAft>
                <a:spcPts val="0"/>
              </a:spcAft>
              <a:buClr>
                <a:schemeClr val="dk1"/>
              </a:buClr>
              <a:buSzPts val="1100"/>
              <a:buFont typeface="Arial"/>
              <a:buNone/>
            </a:pPr>
            <a:r>
              <a:rPr b="0" i="0" lang="en-US" sz="1100" u="sng" cap="none" strike="noStrike">
                <a:solidFill>
                  <a:schemeClr val="hlink"/>
                </a:solidFill>
                <a:latin typeface="Calibri"/>
                <a:ea typeface="Calibri"/>
                <a:cs typeface="Calibri"/>
                <a:sym typeface="Calibri"/>
                <a:hlinkClick r:id="rId5"/>
              </a:rPr>
              <a:t>https://www.circonus.com/2017/08/system-monitoring-with-the-use-dashboard/</a:t>
            </a:r>
            <a:r>
              <a:rPr b="0" i="0" lang="en-US" sz="1100" u="none" cap="none" strike="noStrike">
                <a:solidFill>
                  <a:srgbClr val="323233"/>
                </a:solidFill>
                <a:latin typeface="Calibri"/>
                <a:ea typeface="Calibri"/>
                <a:cs typeface="Calibri"/>
                <a:sym typeface="Calibri"/>
              </a:rPr>
              <a:t> </a:t>
            </a:r>
            <a:endParaRPr/>
          </a:p>
          <a:p>
            <a:pPr indent="0" lvl="0" marL="0" marR="0" rtl="0" algn="l">
              <a:lnSpc>
                <a:spcPct val="100000"/>
              </a:lnSpc>
              <a:spcBef>
                <a:spcPts val="0"/>
              </a:spcBef>
              <a:spcAft>
                <a:spcPts val="0"/>
              </a:spcAft>
              <a:buClr>
                <a:schemeClr val="dk1"/>
              </a:buClr>
              <a:buSzPts val="1100"/>
              <a:buFont typeface="Arial"/>
              <a:buNone/>
            </a:pPr>
            <a:r>
              <a:rPr b="0" i="0" lang="en-US" sz="1100" u="sng" cap="none" strike="noStrike">
                <a:solidFill>
                  <a:schemeClr val="hlink"/>
                </a:solidFill>
                <a:latin typeface="Calibri"/>
                <a:ea typeface="Calibri"/>
                <a:cs typeface="Calibri"/>
                <a:sym typeface="Calibri"/>
                <a:hlinkClick r:id="rId6"/>
              </a:rPr>
              <a:t>http://www.brendangregg.com/tsamethod.html</a:t>
            </a:r>
            <a:r>
              <a:rPr b="0" i="0" lang="en-US" sz="1100" u="none" cap="none" strike="noStrike">
                <a:solidFill>
                  <a:srgbClr val="323233"/>
                </a:solidFill>
                <a:latin typeface="Calibri"/>
                <a:ea typeface="Calibri"/>
                <a:cs typeface="Calibri"/>
                <a:sym typeface="Calibri"/>
              </a:rPr>
              <a:t> </a:t>
            </a:r>
            <a:endParaRPr/>
          </a:p>
        </p:txBody>
      </p:sp>
      <p:sp>
        <p:nvSpPr>
          <p:cNvPr id="275" name="Shape 27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Shape 280"/>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Relationships out of the box</a:t>
            </a:r>
            <a:endParaRPr/>
          </a:p>
        </p:txBody>
      </p:sp>
      <p:sp>
        <p:nvSpPr>
          <p:cNvPr id="281" name="Shape 281"/>
          <p:cNvSpPr txBox="1"/>
          <p:nvPr>
            <p:ph idx="1" type="body"/>
          </p:nvPr>
        </p:nvSpPr>
        <p:spPr>
          <a:xfrm>
            <a:off x="298006" y="1145338"/>
            <a:ext cx="11577002" cy="50435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0" i="0" lang="en-US" sz="2800" u="none" cap="none" strike="noStrike">
                <a:solidFill>
                  <a:srgbClr val="323233"/>
                </a:solidFill>
                <a:latin typeface="Calibri"/>
                <a:ea typeface="Calibri"/>
                <a:cs typeface="Calibri"/>
                <a:sym typeface="Calibri"/>
              </a:rPr>
              <a:t>Many metrics are dependent on other metrics within a system.</a:t>
            </a:r>
            <a:endParaRPr b="0" i="0" sz="2800" u="none" cap="none" strike="noStrike">
              <a:solidFill>
                <a:srgbClr val="323233"/>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2800"/>
              <a:buFont typeface="Arial"/>
              <a:buNone/>
            </a:pPr>
            <a:r>
              <a:rPr b="0" i="0" lang="en-US" sz="2800" u="none" cap="none" strike="noStrike">
                <a:solidFill>
                  <a:srgbClr val="323233"/>
                </a:solidFill>
                <a:latin typeface="Calibri"/>
                <a:ea typeface="Calibri"/>
                <a:cs typeface="Calibri"/>
                <a:sym typeface="Calibri"/>
              </a:rPr>
              <a:t>Metrics should have a hierarchical relationship mapped out by the developers to show relationships between metrics to help in root cause analysis.</a:t>
            </a:r>
            <a:endParaRPr b="0" i="0" sz="2800" u="none" cap="none" strike="noStrike">
              <a:solidFill>
                <a:srgbClr val="323233"/>
              </a:solidFill>
              <a:latin typeface="Calibri"/>
              <a:ea typeface="Calibri"/>
              <a:cs typeface="Calibri"/>
              <a:sym typeface="Calibri"/>
            </a:endParaRPr>
          </a:p>
        </p:txBody>
      </p:sp>
      <p:sp>
        <p:nvSpPr>
          <p:cNvPr id="282" name="Shape 28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pic>
        <p:nvPicPr>
          <p:cNvPr id="283" name="Shape 283"/>
          <p:cNvPicPr preferRelativeResize="0"/>
          <p:nvPr/>
        </p:nvPicPr>
        <p:blipFill>
          <a:blip r:embed="rId3">
            <a:alphaModFix/>
          </a:blip>
          <a:stretch>
            <a:fillRect/>
          </a:stretch>
        </p:blipFill>
        <p:spPr>
          <a:xfrm>
            <a:off x="2596450" y="3021175"/>
            <a:ext cx="6839176" cy="31323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7" name="Shape 287"/>
        <p:cNvGrpSpPr/>
        <p:nvPr/>
      </p:nvGrpSpPr>
      <p:grpSpPr>
        <a:xfrm>
          <a:off x="0" y="0"/>
          <a:ext cx="0" cy="0"/>
          <a:chOff x="0" y="0"/>
          <a:chExt cx="0" cy="0"/>
        </a:xfrm>
      </p:grpSpPr>
      <p:sp>
        <p:nvSpPr>
          <p:cNvPr id="288" name="Shape 288"/>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Coding metrics like logging</a:t>
            </a:r>
            <a:endParaRPr/>
          </a:p>
        </p:txBody>
      </p:sp>
      <p:sp>
        <p:nvSpPr>
          <p:cNvPr id="289" name="Shape 289"/>
          <p:cNvSpPr txBox="1"/>
          <p:nvPr>
            <p:ph idx="1" type="body"/>
          </p:nvPr>
        </p:nvSpPr>
        <p:spPr>
          <a:xfrm>
            <a:off x="298006" y="1145338"/>
            <a:ext cx="11577002" cy="5043563"/>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chemeClr val="dk1"/>
              </a:buClr>
              <a:buSzPts val="1400"/>
              <a:buFont typeface="Arial"/>
              <a:buChar char="●"/>
            </a:pPr>
            <a:r>
              <a:rPr b="0" i="0" lang="en-US" sz="2400" u="none" cap="none" strike="noStrike">
                <a:solidFill>
                  <a:srgbClr val="323233"/>
                </a:solidFill>
                <a:latin typeface="Calibri"/>
                <a:ea typeface="Calibri"/>
                <a:cs typeface="Calibri"/>
                <a:sym typeface="Calibri"/>
              </a:rPr>
              <a:t>Code currently gets instrumented with logging that is enabled by configuration for detail level</a:t>
            </a:r>
            <a:endParaRPr/>
          </a:p>
          <a:p>
            <a:pPr indent="-317500" lvl="0" marL="457200" marR="0" rtl="0" algn="l">
              <a:lnSpc>
                <a:spcPct val="100000"/>
              </a:lnSpc>
              <a:spcBef>
                <a:spcPts val="0"/>
              </a:spcBef>
              <a:spcAft>
                <a:spcPts val="0"/>
              </a:spcAft>
              <a:buClr>
                <a:schemeClr val="dk1"/>
              </a:buClr>
              <a:buSzPts val="1400"/>
              <a:buFont typeface="Arial"/>
              <a:buChar char="●"/>
            </a:pPr>
            <a:r>
              <a:rPr b="0" i="0" lang="en-US" sz="2400" u="none" cap="none" strike="noStrike">
                <a:solidFill>
                  <a:srgbClr val="323233"/>
                </a:solidFill>
                <a:latin typeface="Calibri"/>
                <a:ea typeface="Calibri"/>
                <a:cs typeface="Calibri"/>
                <a:sym typeface="Calibri"/>
              </a:rPr>
              <a:t>Metrics and performance counters are often always enabled</a:t>
            </a:r>
            <a:endParaRPr/>
          </a:p>
          <a:p>
            <a:pPr indent="-317500" lvl="0" marL="457200" marR="0" rtl="0" algn="l">
              <a:lnSpc>
                <a:spcPct val="100000"/>
              </a:lnSpc>
              <a:spcBef>
                <a:spcPts val="0"/>
              </a:spcBef>
              <a:spcAft>
                <a:spcPts val="0"/>
              </a:spcAft>
              <a:buClr>
                <a:schemeClr val="dk1"/>
              </a:buClr>
              <a:buSzPts val="1400"/>
              <a:buFont typeface="Arial"/>
              <a:buChar char="●"/>
            </a:pPr>
            <a:r>
              <a:rPr b="0" i="0" lang="en-US" sz="2400" u="none" cap="none" strike="noStrike">
                <a:solidFill>
                  <a:srgbClr val="323233"/>
                </a:solidFill>
                <a:latin typeface="Calibri"/>
                <a:ea typeface="Calibri"/>
                <a:cs typeface="Calibri"/>
                <a:sym typeface="Calibri"/>
              </a:rPr>
              <a:t>Proposal: run statistical calculations at levels similar to logging</a:t>
            </a:r>
            <a:endParaRPr/>
          </a:p>
          <a:p>
            <a:pPr indent="-355600" lvl="1" marL="914400" marR="0" rtl="0" algn="l">
              <a:lnSpc>
                <a:spcPct val="100000"/>
              </a:lnSpc>
              <a:spcBef>
                <a:spcPts val="0"/>
              </a:spcBef>
              <a:spcAft>
                <a:spcPts val="0"/>
              </a:spcAft>
              <a:buClr>
                <a:schemeClr val="dk1"/>
              </a:buClr>
              <a:buSzPts val="2000"/>
              <a:buFont typeface="Arial"/>
              <a:buChar char="○"/>
            </a:pPr>
            <a:r>
              <a:rPr b="0" i="0" lang="en-US" sz="2000" u="none" cap="none" strike="noStrike">
                <a:solidFill>
                  <a:srgbClr val="323233"/>
                </a:solidFill>
                <a:latin typeface="Calibri"/>
                <a:ea typeface="Calibri"/>
                <a:cs typeface="Calibri"/>
                <a:sym typeface="Calibri"/>
              </a:rPr>
              <a:t>Don’t spend CPU cycles when everything is okay.</a:t>
            </a:r>
            <a:endParaRPr b="0" i="0" sz="2000" u="none" cap="none" strike="noStrike">
              <a:solidFill>
                <a:srgbClr val="323233"/>
              </a:solidFill>
              <a:latin typeface="Calibri"/>
              <a:ea typeface="Calibri"/>
              <a:cs typeface="Calibri"/>
              <a:sym typeface="Calibri"/>
            </a:endParaRPr>
          </a:p>
          <a:p>
            <a:pPr indent="-355600" lvl="1" marL="914400" marR="0" rtl="0" algn="l">
              <a:lnSpc>
                <a:spcPct val="100000"/>
              </a:lnSpc>
              <a:spcBef>
                <a:spcPts val="0"/>
              </a:spcBef>
              <a:spcAft>
                <a:spcPts val="0"/>
              </a:spcAft>
              <a:buClr>
                <a:schemeClr val="dk1"/>
              </a:buClr>
              <a:buSzPts val="2000"/>
              <a:buFont typeface="Arial"/>
              <a:buChar char="○"/>
            </a:pPr>
            <a:r>
              <a:rPr b="0" i="0" lang="en-US" sz="2000" u="none" cap="none" strike="noStrike">
                <a:solidFill>
                  <a:srgbClr val="323233"/>
                </a:solidFill>
                <a:latin typeface="Calibri"/>
                <a:ea typeface="Calibri"/>
                <a:cs typeface="Calibri"/>
                <a:sym typeface="Calibri"/>
              </a:rPr>
              <a:t>Have relationships in place so that when something does go wrong then the analytics are ready.</a:t>
            </a:r>
            <a:endParaRPr b="0" i="0" sz="2000" u="none" cap="none" strike="noStrike">
              <a:solidFill>
                <a:srgbClr val="323233"/>
              </a:solidFill>
              <a:latin typeface="Calibri"/>
              <a:ea typeface="Calibri"/>
              <a:cs typeface="Calibri"/>
              <a:sym typeface="Calibri"/>
            </a:endParaRPr>
          </a:p>
          <a:p>
            <a:pPr indent="-355600" lvl="1" marL="914400" marR="0" rtl="0" algn="l">
              <a:lnSpc>
                <a:spcPct val="100000"/>
              </a:lnSpc>
              <a:spcBef>
                <a:spcPts val="0"/>
              </a:spcBef>
              <a:spcAft>
                <a:spcPts val="0"/>
              </a:spcAft>
              <a:buClr>
                <a:schemeClr val="dk1"/>
              </a:buClr>
              <a:buSzPts val="2000"/>
              <a:buFont typeface="Arial"/>
              <a:buChar char="○"/>
            </a:pPr>
            <a:r>
              <a:rPr b="0" i="0" lang="en-US" sz="2000" u="none" cap="none" strike="noStrike">
                <a:solidFill>
                  <a:srgbClr val="323233"/>
                </a:solidFill>
                <a:latin typeface="Calibri"/>
                <a:ea typeface="Calibri"/>
                <a:cs typeface="Calibri"/>
                <a:sym typeface="Calibri"/>
              </a:rPr>
              <a:t>Distributed analytics!</a:t>
            </a:r>
            <a:endParaRPr/>
          </a:p>
          <a:p>
            <a:pPr indent="-355600" lvl="1" marL="914400" marR="0" rtl="0" algn="l">
              <a:lnSpc>
                <a:spcPct val="100000"/>
              </a:lnSpc>
              <a:spcBef>
                <a:spcPts val="0"/>
              </a:spcBef>
              <a:spcAft>
                <a:spcPts val="0"/>
              </a:spcAft>
              <a:buClr>
                <a:schemeClr val="dk1"/>
              </a:buClr>
              <a:buSzPts val="2000"/>
              <a:buFont typeface="Arial"/>
              <a:buChar char="○"/>
            </a:pPr>
            <a:r>
              <a:rPr b="0" i="0" lang="en-US" sz="2000" u="none" cap="none" strike="noStrike">
                <a:solidFill>
                  <a:srgbClr val="323233"/>
                </a:solidFill>
                <a:latin typeface="Calibri"/>
                <a:ea typeface="Calibri"/>
                <a:cs typeface="Calibri"/>
                <a:sym typeface="Calibri"/>
              </a:rPr>
              <a:t>Everything a counter?</a:t>
            </a:r>
            <a:endParaRPr/>
          </a:p>
          <a:p>
            <a:pPr indent="-355600" lvl="1" marL="914400" marR="0" rtl="0" algn="l">
              <a:lnSpc>
                <a:spcPct val="100000"/>
              </a:lnSpc>
              <a:spcBef>
                <a:spcPts val="0"/>
              </a:spcBef>
              <a:spcAft>
                <a:spcPts val="0"/>
              </a:spcAft>
              <a:buClr>
                <a:schemeClr val="dk1"/>
              </a:buClr>
              <a:buSzPts val="2000"/>
              <a:buFont typeface="Arial"/>
              <a:buChar char="○"/>
            </a:pPr>
            <a:r>
              <a:rPr b="0" i="0" lang="en-US" sz="2000" u="none" cap="none" strike="noStrike">
                <a:solidFill>
                  <a:srgbClr val="323233"/>
                </a:solidFill>
                <a:latin typeface="Calibri"/>
                <a:ea typeface="Calibri"/>
                <a:cs typeface="Calibri"/>
                <a:sym typeface="Calibri"/>
              </a:rPr>
              <a:t>Everything a gauge? Make it a rate.</a:t>
            </a:r>
            <a:endParaRPr b="0" i="0" sz="2000" u="none" cap="none" strike="noStrike">
              <a:solidFill>
                <a:srgbClr val="323233"/>
              </a:solidFill>
              <a:latin typeface="Calibri"/>
              <a:ea typeface="Calibri"/>
              <a:cs typeface="Calibri"/>
              <a:sym typeface="Calibri"/>
            </a:endParaRPr>
          </a:p>
          <a:p>
            <a:pPr indent="-317500" lvl="0" marL="457200" marR="0" rtl="0" algn="l">
              <a:lnSpc>
                <a:spcPct val="100000"/>
              </a:lnSpc>
              <a:spcBef>
                <a:spcPts val="0"/>
              </a:spcBef>
              <a:spcAft>
                <a:spcPts val="0"/>
              </a:spcAft>
              <a:buClr>
                <a:schemeClr val="dk1"/>
              </a:buClr>
              <a:buSzPts val="1400"/>
              <a:buFont typeface="Arial"/>
              <a:buChar char="●"/>
            </a:pPr>
            <a:r>
              <a:rPr b="0" i="0" lang="en-US" sz="2400" u="none" cap="none" strike="noStrike">
                <a:solidFill>
                  <a:srgbClr val="323233"/>
                </a:solidFill>
                <a:latin typeface="Calibri"/>
                <a:ea typeface="Calibri"/>
                <a:cs typeface="Calibri"/>
                <a:sym typeface="Calibri"/>
              </a:rPr>
              <a:t>Your metric is not important unless you are the top level and you are latency.</a:t>
            </a:r>
            <a:endParaRPr b="0" i="0" sz="2400" u="none" cap="none" strike="noStrike">
              <a:solidFill>
                <a:srgbClr val="323233"/>
              </a:solidFill>
              <a:latin typeface="Calibri"/>
              <a:ea typeface="Calibri"/>
              <a:cs typeface="Calibri"/>
              <a:sym typeface="Calibri"/>
            </a:endParaRPr>
          </a:p>
          <a:p>
            <a:pPr indent="-355600" lvl="1" marL="914400" marR="0" rtl="0" algn="l">
              <a:lnSpc>
                <a:spcPct val="100000"/>
              </a:lnSpc>
              <a:spcBef>
                <a:spcPts val="0"/>
              </a:spcBef>
              <a:spcAft>
                <a:spcPts val="0"/>
              </a:spcAft>
              <a:buClr>
                <a:schemeClr val="dk1"/>
              </a:buClr>
              <a:buSzPts val="2000"/>
              <a:buFont typeface="Arial"/>
              <a:buChar char="○"/>
            </a:pPr>
            <a:r>
              <a:rPr b="0" i="0" lang="en-US" sz="2000" u="none" cap="none" strike="noStrike">
                <a:solidFill>
                  <a:srgbClr val="323233"/>
                </a:solidFill>
                <a:latin typeface="Calibri"/>
                <a:ea typeface="Calibri"/>
                <a:cs typeface="Calibri"/>
                <a:sym typeface="Calibri"/>
              </a:rPr>
              <a:t>Assume that you don’t need to do analytics and you should be a lower level.</a:t>
            </a:r>
            <a:endParaRPr b="0" i="0" sz="2000" u="none" cap="none" strike="noStrike">
              <a:solidFill>
                <a:srgbClr val="323233"/>
              </a:solidFill>
              <a:latin typeface="Calibri"/>
              <a:ea typeface="Calibri"/>
              <a:cs typeface="Calibri"/>
              <a:sym typeface="Calibri"/>
            </a:endParaRPr>
          </a:p>
          <a:p>
            <a:pPr indent="-355600" lvl="1" marL="914400" marR="0" rtl="0" algn="l">
              <a:lnSpc>
                <a:spcPct val="100000"/>
              </a:lnSpc>
              <a:spcBef>
                <a:spcPts val="0"/>
              </a:spcBef>
              <a:spcAft>
                <a:spcPts val="0"/>
              </a:spcAft>
              <a:buClr>
                <a:schemeClr val="dk1"/>
              </a:buClr>
              <a:buSzPts val="2000"/>
              <a:buFont typeface="Arial"/>
              <a:buChar char="○"/>
            </a:pPr>
            <a:r>
              <a:rPr b="0" i="0" lang="en-US" sz="2000" u="none" cap="none" strike="noStrike">
                <a:solidFill>
                  <a:srgbClr val="323233"/>
                </a:solidFill>
                <a:latin typeface="Calibri"/>
                <a:ea typeface="Calibri"/>
                <a:cs typeface="Calibri"/>
                <a:sym typeface="Calibri"/>
              </a:rPr>
              <a:t>Primary, Secondary, Tertiary - log analogs to Error, Information, Debug.</a:t>
            </a:r>
            <a:endParaRPr b="0" i="0" sz="2000" u="none" cap="none" strike="noStrike">
              <a:solidFill>
                <a:srgbClr val="323233"/>
              </a:solidFill>
              <a:latin typeface="Calibri"/>
              <a:ea typeface="Calibri"/>
              <a:cs typeface="Calibri"/>
              <a:sym typeface="Calibri"/>
            </a:endParaRPr>
          </a:p>
        </p:txBody>
      </p:sp>
      <p:sp>
        <p:nvSpPr>
          <p:cNvPr id="290" name="Shape 29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Shape 128"/>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Who am I?</a:t>
            </a:r>
            <a:endParaRPr/>
          </a:p>
        </p:txBody>
      </p:sp>
      <p:sp>
        <p:nvSpPr>
          <p:cNvPr id="129" name="Shape 129"/>
          <p:cNvSpPr txBox="1"/>
          <p:nvPr>
            <p:ph idx="1" type="body"/>
          </p:nvPr>
        </p:nvSpPr>
        <p:spPr>
          <a:xfrm>
            <a:off x="426686" y="1589087"/>
            <a:ext cx="3687941" cy="696421"/>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Clr>
                <a:schemeClr val="accent2"/>
              </a:buClr>
              <a:buSzPts val="2000"/>
              <a:buFont typeface="Arial"/>
              <a:buNone/>
            </a:pPr>
            <a:r>
              <a:rPr b="0" i="0" lang="en-US" sz="2000" u="sng" cap="none" strike="noStrike">
                <a:solidFill>
                  <a:schemeClr val="hlink"/>
                </a:solidFill>
                <a:latin typeface="Arial"/>
                <a:ea typeface="Arial"/>
                <a:cs typeface="Arial"/>
                <a:sym typeface="Arial"/>
                <a:hlinkClick r:id="rId3"/>
              </a:rPr>
              <a:t>karlo.zatylny@solarwinds.com</a:t>
            </a:r>
            <a:endParaRPr b="0" i="0" sz="2000" u="sng" cap="none" strike="noStrike">
              <a:solidFill>
                <a:schemeClr val="hlink"/>
              </a:solidFill>
              <a:latin typeface="Arial"/>
              <a:ea typeface="Arial"/>
              <a:cs typeface="Arial"/>
              <a:sym typeface="Arial"/>
              <a:hlinkClick r:id="rId4"/>
            </a:endParaRPr>
          </a:p>
          <a:p>
            <a:pPr indent="0" lvl="0" marL="0" marR="0" rtl="0" algn="l">
              <a:lnSpc>
                <a:spcPct val="90000"/>
              </a:lnSpc>
              <a:spcBef>
                <a:spcPts val="0"/>
              </a:spcBef>
              <a:spcAft>
                <a:spcPts val="0"/>
              </a:spcAft>
              <a:buClr>
                <a:schemeClr val="accent2"/>
              </a:buClr>
              <a:buSzPts val="2000"/>
              <a:buFont typeface="Arial"/>
              <a:buNone/>
            </a:pPr>
            <a:r>
              <a:t/>
            </a:r>
            <a:endParaRPr b="0" i="0" sz="2000" u="none" cap="none" strike="noStrike">
              <a:solidFill>
                <a:srgbClr val="323233"/>
              </a:solidFill>
              <a:latin typeface="Arial"/>
              <a:ea typeface="Arial"/>
              <a:cs typeface="Arial"/>
              <a:sym typeface="Arial"/>
            </a:endParaRPr>
          </a:p>
        </p:txBody>
      </p:sp>
      <p:pic>
        <p:nvPicPr>
          <p:cNvPr id="130" name="Shape 130"/>
          <p:cNvPicPr preferRelativeResize="0"/>
          <p:nvPr/>
        </p:nvPicPr>
        <p:blipFill rotWithShape="1">
          <a:blip r:embed="rId5">
            <a:alphaModFix/>
          </a:blip>
          <a:srcRect b="0" l="0" r="0" t="0"/>
          <a:stretch/>
        </p:blipFill>
        <p:spPr>
          <a:xfrm>
            <a:off x="7515298" y="1371599"/>
            <a:ext cx="4434627" cy="2955699"/>
          </a:xfrm>
          <a:prstGeom prst="rect">
            <a:avLst/>
          </a:prstGeom>
          <a:noFill/>
          <a:ln>
            <a:noFill/>
          </a:ln>
        </p:spPr>
      </p:pic>
      <p:pic>
        <p:nvPicPr>
          <p:cNvPr id="131" name="Shape 131"/>
          <p:cNvPicPr preferRelativeResize="0"/>
          <p:nvPr/>
        </p:nvPicPr>
        <p:blipFill rotWithShape="1">
          <a:blip r:embed="rId6">
            <a:alphaModFix/>
          </a:blip>
          <a:srcRect b="0" l="0" r="0" t="0"/>
          <a:stretch/>
        </p:blipFill>
        <p:spPr>
          <a:xfrm>
            <a:off x="252653" y="3810060"/>
            <a:ext cx="4199026" cy="2511175"/>
          </a:xfrm>
          <a:prstGeom prst="rect">
            <a:avLst/>
          </a:prstGeom>
          <a:noFill/>
          <a:ln>
            <a:noFill/>
          </a:ln>
        </p:spPr>
      </p:pic>
      <p:pic>
        <p:nvPicPr>
          <p:cNvPr id="132" name="Shape 132"/>
          <p:cNvPicPr preferRelativeResize="0"/>
          <p:nvPr/>
        </p:nvPicPr>
        <p:blipFill rotWithShape="1">
          <a:blip r:embed="rId7">
            <a:alphaModFix/>
          </a:blip>
          <a:srcRect b="0" l="3664" r="0" t="0"/>
          <a:stretch/>
        </p:blipFill>
        <p:spPr>
          <a:xfrm>
            <a:off x="4367465" y="1371599"/>
            <a:ext cx="3457409" cy="3588924"/>
          </a:xfrm>
          <a:prstGeom prst="rect">
            <a:avLst/>
          </a:prstGeom>
          <a:noFill/>
          <a:ln>
            <a:noFill/>
          </a:ln>
        </p:spPr>
      </p:pic>
      <p:pic>
        <p:nvPicPr>
          <p:cNvPr id="133" name="Shape 133"/>
          <p:cNvPicPr preferRelativeResize="0"/>
          <p:nvPr/>
        </p:nvPicPr>
        <p:blipFill rotWithShape="1">
          <a:blip r:embed="rId8">
            <a:alphaModFix/>
          </a:blip>
          <a:srcRect b="10065" l="0" r="3719" t="0"/>
          <a:stretch/>
        </p:blipFill>
        <p:spPr>
          <a:xfrm>
            <a:off x="7348189" y="3908975"/>
            <a:ext cx="4591497" cy="2412450"/>
          </a:xfrm>
          <a:prstGeom prst="rect">
            <a:avLst/>
          </a:prstGeom>
          <a:noFill/>
          <a:ln>
            <a:noFill/>
          </a:ln>
        </p:spPr>
      </p:pic>
      <p:pic>
        <p:nvPicPr>
          <p:cNvPr id="134" name="Shape 134"/>
          <p:cNvPicPr preferRelativeResize="0"/>
          <p:nvPr/>
        </p:nvPicPr>
        <p:blipFill rotWithShape="1">
          <a:blip r:embed="rId9">
            <a:alphaModFix/>
          </a:blip>
          <a:srcRect b="13756" l="0" r="0" t="4622"/>
          <a:stretch/>
        </p:blipFill>
        <p:spPr>
          <a:xfrm>
            <a:off x="4367466" y="3908974"/>
            <a:ext cx="2969447" cy="2412451"/>
          </a:xfrm>
          <a:prstGeom prst="rect">
            <a:avLst/>
          </a:prstGeom>
          <a:noFill/>
          <a:ln>
            <a:noFill/>
          </a:ln>
        </p:spPr>
      </p:pic>
      <p:pic>
        <p:nvPicPr>
          <p:cNvPr id="135" name="Shape 135"/>
          <p:cNvPicPr preferRelativeResize="0"/>
          <p:nvPr/>
        </p:nvPicPr>
        <p:blipFill rotWithShape="1">
          <a:blip r:embed="rId10">
            <a:alphaModFix/>
          </a:blip>
          <a:srcRect b="0" l="0" r="0" t="0"/>
          <a:stretch/>
        </p:blipFill>
        <p:spPr>
          <a:xfrm>
            <a:off x="418075" y="2145898"/>
            <a:ext cx="2479675" cy="1407100"/>
          </a:xfrm>
          <a:prstGeom prst="rect">
            <a:avLst/>
          </a:prstGeom>
          <a:noFill/>
          <a:ln>
            <a:noFill/>
          </a:ln>
        </p:spPr>
      </p:pic>
      <p:sp>
        <p:nvSpPr>
          <p:cNvPr id="136" name="Shape 13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Shape 295"/>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Save your 168</a:t>
            </a:r>
            <a:endParaRPr/>
          </a:p>
        </p:txBody>
      </p:sp>
      <p:sp>
        <p:nvSpPr>
          <p:cNvPr id="296" name="Shape 296"/>
          <p:cNvSpPr txBox="1"/>
          <p:nvPr>
            <p:ph idx="1" type="body"/>
          </p:nvPr>
        </p:nvSpPr>
        <p:spPr>
          <a:xfrm>
            <a:off x="298007" y="1145338"/>
            <a:ext cx="5712650" cy="5043563"/>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chemeClr val="dk1"/>
              </a:buClr>
              <a:buSzPts val="1400"/>
              <a:buFont typeface="Arial"/>
              <a:buChar char="●"/>
            </a:pPr>
            <a:r>
              <a:rPr b="0" i="0" lang="en-US" sz="2800" u="none" cap="none" strike="noStrike">
                <a:solidFill>
                  <a:srgbClr val="323233"/>
                </a:solidFill>
                <a:latin typeface="Calibri"/>
                <a:ea typeface="Calibri"/>
                <a:cs typeface="Calibri"/>
                <a:sym typeface="Calibri"/>
              </a:rPr>
              <a:t>I want to store something!</a:t>
            </a:r>
            <a:endParaRPr/>
          </a:p>
          <a:p>
            <a:pPr indent="-317500" lvl="0" marL="457200" marR="0" rtl="0" algn="l">
              <a:lnSpc>
                <a:spcPct val="100000"/>
              </a:lnSpc>
              <a:spcBef>
                <a:spcPts val="0"/>
              </a:spcBef>
              <a:spcAft>
                <a:spcPts val="0"/>
              </a:spcAft>
              <a:buClr>
                <a:schemeClr val="dk1"/>
              </a:buClr>
              <a:buSzPts val="1400"/>
              <a:buFont typeface="Arial"/>
              <a:buChar char="●"/>
            </a:pPr>
            <a:r>
              <a:rPr b="0" i="0" lang="en-US" sz="2800" u="none" cap="none" strike="noStrike">
                <a:solidFill>
                  <a:srgbClr val="323233"/>
                </a:solidFill>
                <a:latin typeface="Calibri"/>
                <a:ea typeface="Calibri"/>
                <a:cs typeface="Calibri"/>
                <a:sym typeface="Calibri"/>
              </a:rPr>
              <a:t>Store your 168 hourly statistical summaries of your metrics</a:t>
            </a:r>
            <a:endParaRPr/>
          </a:p>
          <a:p>
            <a:pPr indent="-355600" lvl="1" marL="914400" marR="0" rtl="0" algn="l">
              <a:lnSpc>
                <a:spcPct val="100000"/>
              </a:lnSpc>
              <a:spcBef>
                <a:spcPts val="0"/>
              </a:spcBef>
              <a:spcAft>
                <a:spcPts val="0"/>
              </a:spcAft>
              <a:buClr>
                <a:schemeClr val="dk1"/>
              </a:buClr>
              <a:buSzPts val="2000"/>
              <a:buFont typeface="Arial"/>
              <a:buChar char="○"/>
            </a:pPr>
            <a:r>
              <a:rPr b="0" i="0" lang="en-US" sz="2400" u="none" cap="none" strike="noStrike">
                <a:solidFill>
                  <a:srgbClr val="323233"/>
                </a:solidFill>
                <a:latin typeface="Calibri"/>
                <a:ea typeface="Calibri"/>
                <a:cs typeface="Calibri"/>
                <a:sym typeface="Calibri"/>
              </a:rPr>
              <a:t>Fixed storage size</a:t>
            </a:r>
            <a:endParaRPr/>
          </a:p>
          <a:p>
            <a:pPr indent="-355600" lvl="1" marL="914400" marR="0" rtl="0" algn="l">
              <a:lnSpc>
                <a:spcPct val="100000"/>
              </a:lnSpc>
              <a:spcBef>
                <a:spcPts val="0"/>
              </a:spcBef>
              <a:spcAft>
                <a:spcPts val="0"/>
              </a:spcAft>
              <a:buClr>
                <a:schemeClr val="dk1"/>
              </a:buClr>
              <a:buSzPts val="2000"/>
              <a:buFont typeface="Arial"/>
              <a:buChar char="○"/>
            </a:pPr>
            <a:r>
              <a:rPr b="0" i="0" lang="en-US" sz="2400" u="none" cap="none" strike="noStrike">
                <a:solidFill>
                  <a:srgbClr val="323233"/>
                </a:solidFill>
                <a:latin typeface="Calibri"/>
                <a:ea typeface="Calibri"/>
                <a:cs typeface="Calibri"/>
                <a:sym typeface="Calibri"/>
              </a:rPr>
              <a:t>Predictable IO</a:t>
            </a:r>
            <a:endParaRPr/>
          </a:p>
          <a:p>
            <a:pPr indent="-317500" lvl="0" marL="457200" marR="0" rtl="0" algn="l">
              <a:lnSpc>
                <a:spcPct val="100000"/>
              </a:lnSpc>
              <a:spcBef>
                <a:spcPts val="0"/>
              </a:spcBef>
              <a:spcAft>
                <a:spcPts val="0"/>
              </a:spcAft>
              <a:buClr>
                <a:schemeClr val="dk1"/>
              </a:buClr>
              <a:buSzPts val="1400"/>
              <a:buFont typeface="Arial"/>
              <a:buChar char="●"/>
            </a:pPr>
            <a:r>
              <a:rPr b="0" i="0" lang="en-US" sz="2800" u="none" cap="none" strike="noStrike">
                <a:solidFill>
                  <a:srgbClr val="323233"/>
                </a:solidFill>
                <a:latin typeface="Calibri"/>
                <a:ea typeface="Calibri"/>
                <a:cs typeface="Calibri"/>
                <a:sym typeface="Calibri"/>
              </a:rPr>
              <a:t>Store your anomalies</a:t>
            </a:r>
            <a:endParaRPr/>
          </a:p>
          <a:p>
            <a:pPr indent="-317500" lvl="0" marL="457200" marR="0" rtl="0" algn="l">
              <a:lnSpc>
                <a:spcPct val="100000"/>
              </a:lnSpc>
              <a:spcBef>
                <a:spcPts val="0"/>
              </a:spcBef>
              <a:spcAft>
                <a:spcPts val="0"/>
              </a:spcAft>
              <a:buClr>
                <a:schemeClr val="dk1"/>
              </a:buClr>
              <a:buSzPts val="1400"/>
              <a:buFont typeface="Arial"/>
              <a:buChar char="●"/>
            </a:pPr>
            <a:r>
              <a:rPr b="0" i="0" lang="en-US" sz="2800" u="none" cap="none" strike="noStrike">
                <a:solidFill>
                  <a:srgbClr val="323233"/>
                </a:solidFill>
                <a:latin typeface="Calibri"/>
                <a:ea typeface="Calibri"/>
                <a:cs typeface="Calibri"/>
                <a:sym typeface="Calibri"/>
              </a:rPr>
              <a:t>This is a new compact data set!</a:t>
            </a:r>
            <a:endParaRPr/>
          </a:p>
          <a:p>
            <a:pPr indent="-355600" lvl="1" marL="914400" marR="0" rtl="0" algn="l">
              <a:lnSpc>
                <a:spcPct val="100000"/>
              </a:lnSpc>
              <a:spcBef>
                <a:spcPts val="0"/>
              </a:spcBef>
              <a:spcAft>
                <a:spcPts val="0"/>
              </a:spcAft>
              <a:buClr>
                <a:schemeClr val="dk1"/>
              </a:buClr>
              <a:buSzPts val="2000"/>
              <a:buFont typeface="Arial"/>
              <a:buChar char="○"/>
            </a:pPr>
            <a:r>
              <a:rPr b="0" i="0" lang="en-US" sz="2400" u="none" cap="none" strike="noStrike">
                <a:solidFill>
                  <a:srgbClr val="323233"/>
                </a:solidFill>
                <a:latin typeface="Calibri"/>
                <a:ea typeface="Calibri"/>
                <a:cs typeface="Calibri"/>
                <a:sym typeface="Calibri"/>
              </a:rPr>
              <a:t>New analytics, clustering, trending, machine learning</a:t>
            </a:r>
            <a:endParaRPr/>
          </a:p>
        </p:txBody>
      </p:sp>
      <p:sp>
        <p:nvSpPr>
          <p:cNvPr id="297" name="Shape 29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pic>
        <p:nvPicPr>
          <p:cNvPr id="298" name="Shape 298"/>
          <p:cNvPicPr preferRelativeResize="0"/>
          <p:nvPr/>
        </p:nvPicPr>
        <p:blipFill>
          <a:blip r:embed="rId3">
            <a:alphaModFix/>
          </a:blip>
          <a:stretch>
            <a:fillRect/>
          </a:stretch>
        </p:blipFill>
        <p:spPr>
          <a:xfrm>
            <a:off x="6087257" y="1588032"/>
            <a:ext cx="5876543" cy="393472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Shape 303"/>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The new standard of metrics - REST API example</a:t>
            </a:r>
            <a:endParaRPr/>
          </a:p>
        </p:txBody>
      </p:sp>
      <p:sp>
        <p:nvSpPr>
          <p:cNvPr id="304" name="Shape 304"/>
          <p:cNvSpPr txBox="1"/>
          <p:nvPr>
            <p:ph idx="1" type="body"/>
          </p:nvPr>
        </p:nvSpPr>
        <p:spPr>
          <a:xfrm>
            <a:off x="298006" y="1145338"/>
            <a:ext cx="11577002" cy="5043563"/>
          </a:xfrm>
          <a:prstGeom prst="rect">
            <a:avLst/>
          </a:prstGeom>
          <a:noFill/>
          <a:ln>
            <a:noFill/>
          </a:ln>
        </p:spPr>
        <p:txBody>
          <a:bodyPr anchorCtr="0" anchor="t" bIns="91425" lIns="91425" spcFirstLastPara="1" rIns="91425" wrap="square" tIns="91425">
            <a:noAutofit/>
          </a:bodyPr>
          <a:lstStyle/>
          <a:p>
            <a:pPr indent="-381000" lvl="0" marL="457200" marR="0" rtl="0" algn="l">
              <a:lnSpc>
                <a:spcPct val="100000"/>
              </a:lnSpc>
              <a:spcBef>
                <a:spcPts val="0"/>
              </a:spcBef>
              <a:spcAft>
                <a:spcPts val="0"/>
              </a:spcAft>
              <a:buClr>
                <a:srgbClr val="323233"/>
              </a:buClr>
              <a:buSzPts val="2400"/>
              <a:buFont typeface="Calibri"/>
              <a:buChar char="●"/>
            </a:pPr>
            <a:r>
              <a:rPr b="0" i="0" lang="en-US" sz="2400" u="none" cap="none" strike="noStrike">
                <a:solidFill>
                  <a:srgbClr val="323233"/>
                </a:solidFill>
                <a:latin typeface="Calibri"/>
                <a:ea typeface="Calibri"/>
                <a:cs typeface="Calibri"/>
                <a:sym typeface="Calibri"/>
              </a:rPr>
              <a:t>/metrics </a:t>
            </a:r>
            <a:endParaRPr/>
          </a:p>
          <a:p>
            <a:pPr indent="-355600" lvl="1" marL="914400" marR="0" rtl="0" algn="l">
              <a:lnSpc>
                <a:spcPct val="100000"/>
              </a:lnSpc>
              <a:spcBef>
                <a:spcPts val="0"/>
              </a:spcBef>
              <a:spcAft>
                <a:spcPts val="0"/>
              </a:spcAft>
              <a:buClr>
                <a:schemeClr val="dk1"/>
              </a:buClr>
              <a:buSzPts val="2000"/>
              <a:buFont typeface="Arial"/>
              <a:buChar char="○"/>
            </a:pPr>
            <a:r>
              <a:rPr b="0" i="0" lang="en-US" sz="2000" u="none" cap="none" strike="noStrike">
                <a:solidFill>
                  <a:srgbClr val="323233"/>
                </a:solidFill>
                <a:latin typeface="Calibri"/>
                <a:ea typeface="Calibri"/>
                <a:cs typeface="Calibri"/>
                <a:sym typeface="Calibri"/>
              </a:rPr>
              <a:t>Endpoint which GETs all the names of the metrics in the system</a:t>
            </a:r>
            <a:endParaRPr/>
          </a:p>
          <a:p>
            <a:pPr indent="-355600" lvl="1" marL="914400" marR="0" rtl="0" algn="l">
              <a:lnSpc>
                <a:spcPct val="100000"/>
              </a:lnSpc>
              <a:spcBef>
                <a:spcPts val="0"/>
              </a:spcBef>
              <a:spcAft>
                <a:spcPts val="0"/>
              </a:spcAft>
              <a:buClr>
                <a:schemeClr val="dk1"/>
              </a:buClr>
              <a:buSzPts val="2000"/>
              <a:buFont typeface="Arial"/>
              <a:buChar char="○"/>
            </a:pPr>
            <a:r>
              <a:rPr b="0" i="0" lang="en-US" sz="2000" u="none" cap="none" strike="noStrike">
                <a:solidFill>
                  <a:srgbClr val="323233"/>
                </a:solidFill>
                <a:latin typeface="Calibri"/>
                <a:ea typeface="Calibri"/>
                <a:cs typeface="Calibri"/>
                <a:sym typeface="Calibri"/>
              </a:rPr>
              <a:t>Metrics identified and described. e.g., data type, valid range, counter, importance</a:t>
            </a:r>
            <a:endParaRPr/>
          </a:p>
          <a:p>
            <a:pPr indent="-317500" lvl="0" marL="457200" marR="0" rtl="0" algn="l">
              <a:lnSpc>
                <a:spcPct val="100000"/>
              </a:lnSpc>
              <a:spcBef>
                <a:spcPts val="0"/>
              </a:spcBef>
              <a:spcAft>
                <a:spcPts val="0"/>
              </a:spcAft>
              <a:buClr>
                <a:schemeClr val="accent2"/>
              </a:buClr>
              <a:buSzPts val="1400"/>
              <a:buFont typeface="Arial"/>
              <a:buChar char="●"/>
            </a:pPr>
            <a:r>
              <a:rPr b="0" i="0" lang="en-US" sz="2400" u="none" cap="none" strike="noStrike">
                <a:solidFill>
                  <a:srgbClr val="323233"/>
                </a:solidFill>
                <a:latin typeface="Calibri"/>
                <a:ea typeface="Calibri"/>
                <a:cs typeface="Calibri"/>
                <a:sym typeface="Calibri"/>
              </a:rPr>
              <a:t>/metricsrelationships</a:t>
            </a:r>
            <a:endParaRPr b="0" i="0" sz="2400" u="none" cap="none" strike="noStrike">
              <a:solidFill>
                <a:srgbClr val="323233"/>
              </a:solidFill>
              <a:latin typeface="Calibri"/>
              <a:ea typeface="Calibri"/>
              <a:cs typeface="Calibri"/>
              <a:sym typeface="Calibri"/>
            </a:endParaRPr>
          </a:p>
          <a:p>
            <a:pPr indent="-355600" lvl="1" marL="914400" marR="0" rtl="0" algn="l">
              <a:lnSpc>
                <a:spcPct val="100000"/>
              </a:lnSpc>
              <a:spcBef>
                <a:spcPts val="0"/>
              </a:spcBef>
              <a:spcAft>
                <a:spcPts val="0"/>
              </a:spcAft>
              <a:buClr>
                <a:schemeClr val="accent2"/>
              </a:buClr>
              <a:buSzPts val="2000"/>
              <a:buFont typeface="Arial"/>
              <a:buChar char="○"/>
            </a:pPr>
            <a:r>
              <a:rPr b="0" i="0" lang="en-US" sz="2000" u="none" cap="none" strike="noStrike">
                <a:solidFill>
                  <a:srgbClr val="323233"/>
                </a:solidFill>
                <a:latin typeface="Calibri"/>
                <a:ea typeface="Calibri"/>
                <a:cs typeface="Calibri"/>
                <a:sym typeface="Calibri"/>
              </a:rPr>
              <a:t>Get the full hierarchy of metric relationships for the system</a:t>
            </a:r>
            <a:endParaRPr/>
          </a:p>
          <a:p>
            <a:pPr indent="-317500" lvl="0" marL="457200" marR="0" rtl="0" algn="l">
              <a:lnSpc>
                <a:spcPct val="100000"/>
              </a:lnSpc>
              <a:spcBef>
                <a:spcPts val="0"/>
              </a:spcBef>
              <a:spcAft>
                <a:spcPts val="0"/>
              </a:spcAft>
              <a:buClr>
                <a:schemeClr val="accent2"/>
              </a:buClr>
              <a:buSzPts val="1400"/>
              <a:buFont typeface="Arial"/>
              <a:buChar char="●"/>
            </a:pPr>
            <a:r>
              <a:rPr b="0" i="0" lang="en-US" sz="2400" u="none" cap="none" strike="noStrike">
                <a:solidFill>
                  <a:srgbClr val="323233"/>
                </a:solidFill>
                <a:latin typeface="Calibri"/>
                <a:ea typeface="Calibri"/>
                <a:cs typeface="Calibri"/>
                <a:sym typeface="Calibri"/>
              </a:rPr>
              <a:t>/metricsconfiguration</a:t>
            </a:r>
            <a:endParaRPr b="0" i="0" sz="2400" u="none" cap="none" strike="noStrike">
              <a:solidFill>
                <a:srgbClr val="323233"/>
              </a:solidFill>
              <a:latin typeface="Calibri"/>
              <a:ea typeface="Calibri"/>
              <a:cs typeface="Calibri"/>
              <a:sym typeface="Calibri"/>
            </a:endParaRPr>
          </a:p>
          <a:p>
            <a:pPr indent="-355600" lvl="1" marL="914400" marR="0" rtl="0" algn="l">
              <a:lnSpc>
                <a:spcPct val="100000"/>
              </a:lnSpc>
              <a:spcBef>
                <a:spcPts val="0"/>
              </a:spcBef>
              <a:spcAft>
                <a:spcPts val="0"/>
              </a:spcAft>
              <a:buClr>
                <a:schemeClr val="accent2"/>
              </a:buClr>
              <a:buSzPts val="2000"/>
              <a:buFont typeface="Arial"/>
              <a:buChar char="○"/>
            </a:pPr>
            <a:r>
              <a:rPr b="0" i="0" lang="en-US" sz="2000" u="none" cap="none" strike="noStrike">
                <a:solidFill>
                  <a:srgbClr val="323233"/>
                </a:solidFill>
                <a:latin typeface="Calibri"/>
                <a:ea typeface="Calibri"/>
                <a:cs typeface="Calibri"/>
                <a:sym typeface="Calibri"/>
              </a:rPr>
              <a:t>Configurations for sampling rates for statistical analysis and event stream thresholds</a:t>
            </a:r>
            <a:endParaRPr/>
          </a:p>
          <a:p>
            <a:pPr indent="-317500" lvl="0" marL="457200" marR="0" rtl="0" algn="l">
              <a:lnSpc>
                <a:spcPct val="100000"/>
              </a:lnSpc>
              <a:spcBef>
                <a:spcPts val="0"/>
              </a:spcBef>
              <a:spcAft>
                <a:spcPts val="0"/>
              </a:spcAft>
              <a:buClr>
                <a:schemeClr val="dk1"/>
              </a:buClr>
              <a:buSzPts val="1400"/>
              <a:buFont typeface="Arial"/>
              <a:buChar char="●"/>
            </a:pPr>
            <a:r>
              <a:rPr b="0" i="0" lang="en-US" sz="2400" u="none" cap="none" strike="noStrike">
                <a:solidFill>
                  <a:srgbClr val="323233"/>
                </a:solidFill>
                <a:latin typeface="Calibri"/>
                <a:ea typeface="Calibri"/>
                <a:cs typeface="Calibri"/>
                <a:sym typeface="Calibri"/>
              </a:rPr>
              <a:t>/metrics/{metric_name} </a:t>
            </a:r>
            <a:endParaRPr/>
          </a:p>
          <a:p>
            <a:pPr indent="-355600" lvl="1" marL="914400" marR="0" rtl="0" algn="l">
              <a:lnSpc>
                <a:spcPct val="100000"/>
              </a:lnSpc>
              <a:spcBef>
                <a:spcPts val="0"/>
              </a:spcBef>
              <a:spcAft>
                <a:spcPts val="0"/>
              </a:spcAft>
              <a:buClr>
                <a:schemeClr val="dk1"/>
              </a:buClr>
              <a:buSzPts val="2000"/>
              <a:buFont typeface="Arial"/>
              <a:buChar char="○"/>
            </a:pPr>
            <a:r>
              <a:rPr b="0" i="0" lang="en-US" sz="2000" u="none" cap="none" strike="noStrike">
                <a:solidFill>
                  <a:srgbClr val="323233"/>
                </a:solidFill>
                <a:latin typeface="Calibri"/>
                <a:ea typeface="Calibri"/>
                <a:cs typeface="Calibri"/>
                <a:sym typeface="Calibri"/>
              </a:rPr>
              <a:t>Gets the latest analytics including the last n raw data points and the calculated statistics</a:t>
            </a:r>
            <a:endParaRPr/>
          </a:p>
          <a:p>
            <a:pPr indent="-317500" lvl="0" marL="457200" marR="0" rtl="0" algn="l">
              <a:lnSpc>
                <a:spcPct val="100000"/>
              </a:lnSpc>
              <a:spcBef>
                <a:spcPts val="0"/>
              </a:spcBef>
              <a:spcAft>
                <a:spcPts val="0"/>
              </a:spcAft>
              <a:buClr>
                <a:schemeClr val="dk1"/>
              </a:buClr>
              <a:buSzPts val="1400"/>
              <a:buFont typeface="Arial"/>
              <a:buChar char="●"/>
            </a:pPr>
            <a:r>
              <a:rPr b="0" i="0" lang="en-US" sz="2400" u="none" cap="none" strike="noStrike">
                <a:solidFill>
                  <a:srgbClr val="323233"/>
                </a:solidFill>
                <a:latin typeface="Calibri"/>
                <a:ea typeface="Calibri"/>
                <a:cs typeface="Calibri"/>
                <a:sym typeface="Calibri"/>
              </a:rPr>
              <a:t>/metrics/{metric_name}/relationships</a:t>
            </a:r>
            <a:endParaRPr/>
          </a:p>
          <a:p>
            <a:pPr indent="-355600" lvl="1" marL="914400" marR="0" rtl="0" algn="l">
              <a:lnSpc>
                <a:spcPct val="100000"/>
              </a:lnSpc>
              <a:spcBef>
                <a:spcPts val="0"/>
              </a:spcBef>
              <a:spcAft>
                <a:spcPts val="0"/>
              </a:spcAft>
              <a:buClr>
                <a:schemeClr val="dk1"/>
              </a:buClr>
              <a:buSzPts val="2000"/>
              <a:buFont typeface="Arial"/>
              <a:buChar char="○"/>
            </a:pPr>
            <a:r>
              <a:rPr b="0" i="0" lang="en-US" sz="2000" u="none" cap="none" strike="noStrike">
                <a:solidFill>
                  <a:srgbClr val="323233"/>
                </a:solidFill>
                <a:latin typeface="Calibri"/>
                <a:ea typeface="Calibri"/>
                <a:cs typeface="Calibri"/>
                <a:sym typeface="Calibri"/>
              </a:rPr>
              <a:t>Gets all the child and parent relationships for that metric</a:t>
            </a:r>
            <a:endParaRPr/>
          </a:p>
          <a:p>
            <a:pPr indent="-317500" lvl="0" marL="457200" marR="0" rtl="0" algn="l">
              <a:lnSpc>
                <a:spcPct val="100000"/>
              </a:lnSpc>
              <a:spcBef>
                <a:spcPts val="0"/>
              </a:spcBef>
              <a:spcAft>
                <a:spcPts val="0"/>
              </a:spcAft>
              <a:buClr>
                <a:schemeClr val="dk1"/>
              </a:buClr>
              <a:buSzPts val="1400"/>
              <a:buFont typeface="Arial"/>
              <a:buChar char="●"/>
            </a:pPr>
            <a:r>
              <a:rPr b="0" i="0" lang="en-US" sz="2400" u="none" cap="none" strike="noStrike">
                <a:solidFill>
                  <a:srgbClr val="323233"/>
                </a:solidFill>
                <a:latin typeface="Calibri"/>
                <a:ea typeface="Calibri"/>
                <a:cs typeface="Calibri"/>
                <a:sym typeface="Calibri"/>
              </a:rPr>
              <a:t>/metrics/{metric_name}/{day_of_week}/{hour_of_day}</a:t>
            </a:r>
            <a:endParaRPr/>
          </a:p>
          <a:p>
            <a:pPr indent="-355600" lvl="1" marL="914400" marR="0" rtl="0" algn="l">
              <a:lnSpc>
                <a:spcPct val="100000"/>
              </a:lnSpc>
              <a:spcBef>
                <a:spcPts val="0"/>
              </a:spcBef>
              <a:spcAft>
                <a:spcPts val="0"/>
              </a:spcAft>
              <a:buClr>
                <a:schemeClr val="dk1"/>
              </a:buClr>
              <a:buSzPts val="2000"/>
              <a:buFont typeface="Arial"/>
              <a:buChar char="○"/>
            </a:pPr>
            <a:r>
              <a:rPr b="0" i="0" lang="en-US" sz="2000" u="none" cap="none" strike="noStrike">
                <a:solidFill>
                  <a:srgbClr val="323233"/>
                </a:solidFill>
                <a:latin typeface="Calibri"/>
                <a:ea typeface="Calibri"/>
                <a:cs typeface="Calibri"/>
                <a:sym typeface="Calibri"/>
              </a:rPr>
              <a:t>Return statistical analysis for the specified period</a:t>
            </a:r>
            <a:endParaRPr/>
          </a:p>
        </p:txBody>
      </p:sp>
      <p:sp>
        <p:nvSpPr>
          <p:cNvPr id="305" name="Shape 30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pic>
        <p:nvPicPr>
          <p:cNvPr id="306" name="Shape 306"/>
          <p:cNvPicPr preferRelativeResize="0"/>
          <p:nvPr/>
        </p:nvPicPr>
        <p:blipFill>
          <a:blip r:embed="rId3">
            <a:alphaModFix/>
          </a:blip>
          <a:stretch>
            <a:fillRect/>
          </a:stretch>
        </p:blipFill>
        <p:spPr>
          <a:xfrm>
            <a:off x="10084300" y="4737100"/>
            <a:ext cx="1790700" cy="16192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Shape 311"/>
          <p:cNvSpPr txBox="1"/>
          <p:nvPr>
            <p:ph type="title"/>
          </p:nvPr>
        </p:nvSpPr>
        <p:spPr>
          <a:xfrm>
            <a:off x="266372" y="240079"/>
            <a:ext cx="9860400" cy="5145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US"/>
              <a:t>Sample call to a named metric</a:t>
            </a:r>
            <a:endParaRPr/>
          </a:p>
        </p:txBody>
      </p:sp>
      <p:pic>
        <p:nvPicPr>
          <p:cNvPr id="312" name="Shape 312"/>
          <p:cNvPicPr preferRelativeResize="0"/>
          <p:nvPr/>
        </p:nvPicPr>
        <p:blipFill>
          <a:blip r:embed="rId3">
            <a:alphaModFix/>
          </a:blip>
          <a:stretch>
            <a:fillRect/>
          </a:stretch>
        </p:blipFill>
        <p:spPr>
          <a:xfrm>
            <a:off x="3881425" y="1103100"/>
            <a:ext cx="4429125" cy="54864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sp>
        <p:nvSpPr>
          <p:cNvPr id="317" name="Shape 317"/>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Sample Metric - Queue Length</a:t>
            </a:r>
            <a:endParaRPr/>
          </a:p>
        </p:txBody>
      </p:sp>
      <p:sp>
        <p:nvSpPr>
          <p:cNvPr id="318" name="Shape 318"/>
          <p:cNvSpPr txBox="1"/>
          <p:nvPr>
            <p:ph idx="1" type="body"/>
          </p:nvPr>
        </p:nvSpPr>
        <p:spPr>
          <a:xfrm>
            <a:off x="298006" y="1145338"/>
            <a:ext cx="11577002" cy="50435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0" i="0" lang="en-US" sz="2800" u="none" cap="none" strike="noStrike">
                <a:solidFill>
                  <a:srgbClr val="323233"/>
                </a:solidFill>
                <a:latin typeface="Calibri"/>
                <a:ea typeface="Calibri"/>
                <a:cs typeface="Calibri"/>
                <a:sym typeface="Calibri"/>
              </a:rPr>
              <a:t>I put my requests into a queue. </a:t>
            </a:r>
            <a:endParaRPr/>
          </a:p>
          <a:p>
            <a:pPr indent="0" lvl="0" marL="0" marR="0" rtl="0" algn="l">
              <a:lnSpc>
                <a:spcPct val="100000"/>
              </a:lnSpc>
              <a:spcBef>
                <a:spcPts val="0"/>
              </a:spcBef>
              <a:spcAft>
                <a:spcPts val="0"/>
              </a:spcAft>
              <a:buClr>
                <a:schemeClr val="dk1"/>
              </a:buClr>
              <a:buSzPts val="2800"/>
              <a:buFont typeface="Arial"/>
              <a:buNone/>
            </a:pPr>
            <a:r>
              <a:rPr b="0" i="0" lang="en-US" sz="2800" u="none" cap="none" strike="noStrike">
                <a:solidFill>
                  <a:srgbClr val="323233"/>
                </a:solidFill>
                <a:latin typeface="Calibri"/>
                <a:ea typeface="Calibri"/>
                <a:cs typeface="Calibri"/>
                <a:sym typeface="Calibri"/>
              </a:rPr>
              <a:t>Common metric to measure: Queue Length</a:t>
            </a:r>
            <a:endParaRPr/>
          </a:p>
          <a:p>
            <a:pPr indent="0" lvl="0" marL="0" marR="0" rtl="0" algn="l">
              <a:lnSpc>
                <a:spcPct val="100000"/>
              </a:lnSpc>
              <a:spcBef>
                <a:spcPts val="0"/>
              </a:spcBef>
              <a:spcAft>
                <a:spcPts val="0"/>
              </a:spcAft>
              <a:buClr>
                <a:schemeClr val="dk1"/>
              </a:buClr>
              <a:buSzPts val="2800"/>
              <a:buFont typeface="Arial"/>
              <a:buNone/>
            </a:pPr>
            <a:r>
              <a:rPr b="1" i="0" lang="en-US" sz="2800" u="none" cap="none" strike="noStrike">
                <a:solidFill>
                  <a:srgbClr val="323233"/>
                </a:solidFill>
                <a:latin typeface="Calibri"/>
                <a:ea typeface="Calibri"/>
                <a:cs typeface="Calibri"/>
                <a:sym typeface="Calibri"/>
              </a:rPr>
              <a:t>Issue:</a:t>
            </a:r>
            <a:r>
              <a:rPr b="0" i="0" lang="en-US" sz="2800" u="none" cap="none" strike="noStrike">
                <a:solidFill>
                  <a:srgbClr val="323233"/>
                </a:solidFill>
                <a:latin typeface="Calibri"/>
                <a:ea typeface="Calibri"/>
                <a:cs typeface="Calibri"/>
                <a:sym typeface="Calibri"/>
              </a:rPr>
              <a:t> Queue Length doesn’t tell me how latent my operations are</a:t>
            </a:r>
            <a:endParaRPr/>
          </a:p>
          <a:p>
            <a:pPr indent="0" lvl="0" marL="0" marR="0" rtl="0" algn="l">
              <a:lnSpc>
                <a:spcPct val="100000"/>
              </a:lnSpc>
              <a:spcBef>
                <a:spcPts val="0"/>
              </a:spcBef>
              <a:spcAft>
                <a:spcPts val="0"/>
              </a:spcAft>
              <a:buClr>
                <a:schemeClr val="dk1"/>
              </a:buClr>
              <a:buSzPts val="2800"/>
              <a:buFont typeface="Arial"/>
              <a:buNone/>
            </a:pPr>
            <a:r>
              <a:rPr b="1" i="0" lang="en-US" sz="2800" u="none" cap="none" strike="noStrike">
                <a:solidFill>
                  <a:srgbClr val="323233"/>
                </a:solidFill>
                <a:latin typeface="Calibri"/>
                <a:ea typeface="Calibri"/>
                <a:cs typeface="Calibri"/>
                <a:sym typeface="Calibri"/>
              </a:rPr>
              <a:t>Solution:</a:t>
            </a:r>
            <a:r>
              <a:rPr b="0" i="0" lang="en-US" sz="2800" u="none" cap="none" strike="noStrike">
                <a:solidFill>
                  <a:srgbClr val="323233"/>
                </a:solidFill>
                <a:latin typeface="Calibri"/>
                <a:ea typeface="Calibri"/>
                <a:cs typeface="Calibri"/>
                <a:sym typeface="Calibri"/>
              </a:rPr>
              <a:t> Item in Queue Duration metric</a:t>
            </a:r>
            <a:endParaRPr/>
          </a:p>
          <a:p>
            <a:pPr indent="0" lvl="0" marL="0" marR="0" rtl="0" algn="l">
              <a:lnSpc>
                <a:spcPct val="100000"/>
              </a:lnSpc>
              <a:spcBef>
                <a:spcPts val="0"/>
              </a:spcBef>
              <a:spcAft>
                <a:spcPts val="0"/>
              </a:spcAft>
              <a:buClr>
                <a:schemeClr val="dk1"/>
              </a:buClr>
              <a:buSzPts val="2800"/>
              <a:buFont typeface="Arial"/>
              <a:buNone/>
            </a:pPr>
            <a:r>
              <a:rPr b="1" i="0" lang="en-US" sz="2800" u="none" cap="none" strike="noStrike">
                <a:solidFill>
                  <a:srgbClr val="323233"/>
                </a:solidFill>
                <a:latin typeface="Calibri"/>
                <a:ea typeface="Calibri"/>
                <a:cs typeface="Calibri"/>
                <a:sym typeface="Calibri"/>
              </a:rPr>
              <a:t>Why: </a:t>
            </a:r>
            <a:r>
              <a:rPr b="0" i="0" lang="en-US" sz="2800" u="none" cap="none" strike="noStrike">
                <a:solidFill>
                  <a:srgbClr val="323233"/>
                </a:solidFill>
                <a:latin typeface="Calibri"/>
                <a:ea typeface="Calibri"/>
                <a:cs typeface="Calibri"/>
                <a:sym typeface="Calibri"/>
              </a:rPr>
              <a:t>Tells me how long an item is in the queue, and therefore how much latency is being added to my operation because of my queue.</a:t>
            </a:r>
            <a:endParaRPr/>
          </a:p>
          <a:p>
            <a:pPr indent="0" lvl="0" marL="0" marR="0" rtl="0" algn="l">
              <a:lnSpc>
                <a:spcPct val="100000"/>
              </a:lnSpc>
              <a:spcBef>
                <a:spcPts val="0"/>
              </a:spcBef>
              <a:spcAft>
                <a:spcPts val="0"/>
              </a:spcAft>
              <a:buClr>
                <a:schemeClr val="dk1"/>
              </a:buClr>
              <a:buSzPts val="2800"/>
              <a:buFont typeface="Arial"/>
              <a:buNone/>
            </a:pPr>
            <a:r>
              <a:rPr b="1" i="0" lang="en-US" sz="2800" u="none" cap="none" strike="noStrike">
                <a:solidFill>
                  <a:srgbClr val="323233"/>
                </a:solidFill>
                <a:latin typeface="Calibri"/>
                <a:ea typeface="Calibri"/>
                <a:cs typeface="Calibri"/>
                <a:sym typeface="Calibri"/>
              </a:rPr>
              <a:t>Solution 2:</a:t>
            </a:r>
            <a:r>
              <a:rPr b="0" i="0" lang="en-US" sz="2800" u="none" cap="none" strike="noStrike">
                <a:solidFill>
                  <a:srgbClr val="323233"/>
                </a:solidFill>
                <a:latin typeface="Calibri"/>
                <a:ea typeface="Calibri"/>
                <a:cs typeface="Calibri"/>
                <a:sym typeface="Calibri"/>
              </a:rPr>
              <a:t> Queue and Dequeue Rates</a:t>
            </a:r>
            <a:endParaRPr/>
          </a:p>
          <a:p>
            <a:pPr indent="0" lvl="0" marL="0" marR="0" rtl="0" algn="l">
              <a:lnSpc>
                <a:spcPct val="100000"/>
              </a:lnSpc>
              <a:spcBef>
                <a:spcPts val="0"/>
              </a:spcBef>
              <a:spcAft>
                <a:spcPts val="0"/>
              </a:spcAft>
              <a:buClr>
                <a:schemeClr val="dk1"/>
              </a:buClr>
              <a:buSzPts val="2800"/>
              <a:buFont typeface="Arial"/>
              <a:buNone/>
            </a:pPr>
            <a:r>
              <a:rPr b="1" i="0" lang="en-US" sz="2800" u="none" cap="none" strike="noStrike">
                <a:solidFill>
                  <a:srgbClr val="323233"/>
                </a:solidFill>
                <a:latin typeface="Calibri"/>
                <a:ea typeface="Calibri"/>
                <a:cs typeface="Calibri"/>
                <a:sym typeface="Calibri"/>
              </a:rPr>
              <a:t>Why:</a:t>
            </a:r>
            <a:r>
              <a:rPr b="0" i="0" lang="en-US" sz="2800" u="none" cap="none" strike="noStrike">
                <a:solidFill>
                  <a:srgbClr val="323233"/>
                </a:solidFill>
                <a:latin typeface="Calibri"/>
                <a:ea typeface="Calibri"/>
                <a:cs typeface="Calibri"/>
                <a:sym typeface="Calibri"/>
              </a:rPr>
              <a:t> Tells me how many items per unit time my operation can handle, thus telling me a saturation measurement. Answers the question, “When is my operation full, or beyond its capacity?” or “When do I need to add a scaling component to my service?”</a:t>
            </a:r>
            <a:endParaRPr/>
          </a:p>
        </p:txBody>
      </p:sp>
      <p:pic>
        <p:nvPicPr>
          <p:cNvPr id="319" name="Shape 319"/>
          <p:cNvPicPr preferRelativeResize="0"/>
          <p:nvPr/>
        </p:nvPicPr>
        <p:blipFill rotWithShape="1">
          <a:blip r:embed="rId3">
            <a:alphaModFix/>
          </a:blip>
          <a:srcRect b="0" l="0" r="0" t="0"/>
          <a:stretch/>
        </p:blipFill>
        <p:spPr>
          <a:xfrm>
            <a:off x="7115120" y="1030600"/>
            <a:ext cx="4759876" cy="1026300"/>
          </a:xfrm>
          <a:prstGeom prst="rect">
            <a:avLst/>
          </a:prstGeom>
          <a:noFill/>
          <a:ln>
            <a:noFill/>
          </a:ln>
        </p:spPr>
      </p:pic>
      <p:sp>
        <p:nvSpPr>
          <p:cNvPr id="320" name="Shape 3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4" name="Shape 324"/>
        <p:cNvGrpSpPr/>
        <p:nvPr/>
      </p:nvGrpSpPr>
      <p:grpSpPr>
        <a:xfrm>
          <a:off x="0" y="0"/>
          <a:ext cx="0" cy="0"/>
          <a:chOff x="0" y="0"/>
          <a:chExt cx="0" cy="0"/>
        </a:xfrm>
      </p:grpSpPr>
      <p:sp>
        <p:nvSpPr>
          <p:cNvPr id="325" name="Shape 325"/>
          <p:cNvSpPr txBox="1"/>
          <p:nvPr>
            <p:ph type="title"/>
          </p:nvPr>
        </p:nvSpPr>
        <p:spPr>
          <a:xfrm>
            <a:off x="266372" y="240079"/>
            <a:ext cx="9860282" cy="514353"/>
          </a:xfrm>
          <a:prstGeom prst="rect">
            <a:avLst/>
          </a:prstGeom>
          <a:noFill/>
          <a:ln>
            <a:noFill/>
          </a:ln>
        </p:spPr>
        <p:txBody>
          <a:bodyPr anchorCtr="0" anchor="ctr" bIns="45700" lIns="45700" spcFirstLastPara="1" rIns="45700" wrap="square" tIns="45700">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The doctor is in!</a:t>
            </a:r>
            <a:endParaRPr b="1" i="0" sz="2400" u="none" cap="none" strike="noStrike">
              <a:solidFill>
                <a:schemeClr val="lt1"/>
              </a:solidFill>
              <a:latin typeface="Arial"/>
              <a:ea typeface="Arial"/>
              <a:cs typeface="Arial"/>
              <a:sym typeface="Arial"/>
            </a:endParaRPr>
          </a:p>
        </p:txBody>
      </p:sp>
      <p:sp>
        <p:nvSpPr>
          <p:cNvPr id="326" name="Shape 326"/>
          <p:cNvSpPr txBox="1"/>
          <p:nvPr>
            <p:ph idx="1" type="body"/>
          </p:nvPr>
        </p:nvSpPr>
        <p:spPr>
          <a:xfrm>
            <a:off x="298006" y="1145338"/>
            <a:ext cx="11577002" cy="504356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800"/>
              <a:buFont typeface="Arial"/>
              <a:buNone/>
            </a:pPr>
            <a:r>
              <a:rPr b="1" i="0" lang="en-US" sz="2800" u="none" cap="none" strike="noStrike">
                <a:solidFill>
                  <a:srgbClr val="323233"/>
                </a:solidFill>
                <a:latin typeface="Calibri"/>
                <a:ea typeface="Calibri"/>
                <a:cs typeface="Calibri"/>
                <a:sym typeface="Calibri"/>
              </a:rPr>
              <a:t>Health Checks</a:t>
            </a:r>
            <a:endParaRPr/>
          </a:p>
          <a:p>
            <a:pPr indent="-228600" lvl="0" marL="228600" marR="0" rtl="0" algn="l">
              <a:lnSpc>
                <a:spcPct val="100000"/>
              </a:lnSpc>
              <a:spcBef>
                <a:spcPts val="1000"/>
              </a:spcBef>
              <a:spcAft>
                <a:spcPts val="0"/>
              </a:spcAft>
              <a:buClr>
                <a:schemeClr val="dk1"/>
              </a:buClr>
              <a:buSzPts val="2800"/>
              <a:buFont typeface="Arial"/>
              <a:buChar char="•"/>
            </a:pPr>
            <a:r>
              <a:rPr b="0" i="0" lang="en-US" sz="2800" u="none" cap="none" strike="noStrike">
                <a:solidFill>
                  <a:srgbClr val="323233"/>
                </a:solidFill>
                <a:latin typeface="Calibri"/>
                <a:ea typeface="Calibri"/>
                <a:cs typeface="Calibri"/>
                <a:sym typeface="Calibri"/>
              </a:rPr>
              <a:t>Give a meaningful health check with a numeric</a:t>
            </a:r>
            <a:br>
              <a:rPr b="0" i="0" lang="en-US" sz="2800" u="none" cap="none" strike="noStrike">
                <a:solidFill>
                  <a:srgbClr val="323233"/>
                </a:solidFill>
                <a:latin typeface="Calibri"/>
                <a:ea typeface="Calibri"/>
                <a:cs typeface="Calibri"/>
                <a:sym typeface="Calibri"/>
              </a:rPr>
            </a:br>
            <a:r>
              <a:rPr b="0" i="0" lang="en-US" sz="2800" u="none" cap="none" strike="noStrike">
                <a:solidFill>
                  <a:srgbClr val="323233"/>
                </a:solidFill>
                <a:latin typeface="Calibri"/>
                <a:ea typeface="Calibri"/>
                <a:cs typeface="Calibri"/>
                <a:sym typeface="Calibri"/>
              </a:rPr>
              <a:t>value</a:t>
            </a:r>
            <a:endParaRPr/>
          </a:p>
          <a:p>
            <a:pPr indent="-228600" lvl="0" marL="228600" marR="0" rtl="0" algn="l">
              <a:lnSpc>
                <a:spcPct val="100000"/>
              </a:lnSpc>
              <a:spcBef>
                <a:spcPts val="1000"/>
              </a:spcBef>
              <a:spcAft>
                <a:spcPts val="0"/>
              </a:spcAft>
              <a:buClr>
                <a:schemeClr val="dk1"/>
              </a:buClr>
              <a:buSzPts val="2800"/>
              <a:buFont typeface="Arial"/>
              <a:buChar char="•"/>
            </a:pPr>
            <a:r>
              <a:rPr b="0" i="0" lang="en-US" sz="2800" u="none" cap="none" strike="noStrike">
                <a:solidFill>
                  <a:srgbClr val="323233"/>
                </a:solidFill>
                <a:latin typeface="Calibri"/>
                <a:ea typeface="Calibri"/>
                <a:cs typeface="Calibri"/>
                <a:sym typeface="Calibri"/>
              </a:rPr>
              <a:t>Health = Normalized Latency Health &amp;&amp; Normalized Error Health &amp;&amp; Normalized Traffic Health &amp;&amp; Normalized Saturation Health (Max value of 1 where each gives a value of 0.25 max or 4 values of 1.0)</a:t>
            </a:r>
            <a:endParaRPr/>
          </a:p>
          <a:p>
            <a:pPr indent="-228600" lvl="0" marL="228600" marR="0" rtl="0" algn="l">
              <a:lnSpc>
                <a:spcPct val="100000"/>
              </a:lnSpc>
              <a:spcBef>
                <a:spcPts val="1000"/>
              </a:spcBef>
              <a:spcAft>
                <a:spcPts val="0"/>
              </a:spcAft>
              <a:buClr>
                <a:schemeClr val="dk1"/>
              </a:buClr>
              <a:buSzPts val="2800"/>
              <a:buFont typeface="Arial"/>
              <a:buChar char="•"/>
            </a:pPr>
            <a:r>
              <a:rPr b="0" i="0" lang="en-US" sz="2800" u="none" cap="none" strike="noStrike">
                <a:solidFill>
                  <a:srgbClr val="323233"/>
                </a:solidFill>
                <a:latin typeface="Calibri"/>
                <a:ea typeface="Calibri"/>
                <a:cs typeface="Calibri"/>
                <a:sym typeface="Calibri"/>
              </a:rPr>
              <a:t>Avoid spikes by smoothing the last N measurements so that your health is general for recent history</a:t>
            </a:r>
            <a:endParaRPr/>
          </a:p>
          <a:p>
            <a:pPr indent="-228600" lvl="0" marL="228600" marR="0" rtl="0" algn="l">
              <a:lnSpc>
                <a:spcPct val="100000"/>
              </a:lnSpc>
              <a:spcBef>
                <a:spcPts val="1000"/>
              </a:spcBef>
              <a:spcAft>
                <a:spcPts val="0"/>
              </a:spcAft>
              <a:buClr>
                <a:schemeClr val="dk1"/>
              </a:buClr>
              <a:buSzPts val="2800"/>
              <a:buFont typeface="Arial"/>
              <a:buChar char="•"/>
            </a:pPr>
            <a:r>
              <a:rPr b="0" i="0" lang="en-US" sz="2800" u="sng" cap="none" strike="noStrike">
                <a:solidFill>
                  <a:schemeClr val="hlink"/>
                </a:solidFill>
                <a:latin typeface="Calibri"/>
                <a:ea typeface="Calibri"/>
                <a:cs typeface="Calibri"/>
                <a:sym typeface="Calibri"/>
                <a:hlinkClick r:id="rId3"/>
              </a:rPr>
              <a:t>https://github.com/kubernetes/community/blob/master/contributors/design-proposals/instrumentation/custom-metrics-api.md</a:t>
            </a:r>
            <a:r>
              <a:rPr b="0" i="0" lang="en-US" sz="2800" u="none" cap="none" strike="noStrike">
                <a:solidFill>
                  <a:srgbClr val="323233"/>
                </a:solidFill>
                <a:latin typeface="Calibri"/>
                <a:ea typeface="Calibri"/>
                <a:cs typeface="Calibri"/>
                <a:sym typeface="Calibri"/>
              </a:rPr>
              <a:t> </a:t>
            </a:r>
            <a:endParaRPr b="0" i="0" sz="2800" u="none" cap="none" strike="noStrike">
              <a:solidFill>
                <a:srgbClr val="323233"/>
              </a:solidFill>
              <a:latin typeface="Calibri"/>
              <a:ea typeface="Calibri"/>
              <a:cs typeface="Calibri"/>
              <a:sym typeface="Calibri"/>
            </a:endParaRPr>
          </a:p>
        </p:txBody>
      </p:sp>
      <p:sp>
        <p:nvSpPr>
          <p:cNvPr id="327" name="Shape 3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pic>
        <p:nvPicPr>
          <p:cNvPr id="328" name="Shape 328"/>
          <p:cNvPicPr preferRelativeResize="0"/>
          <p:nvPr/>
        </p:nvPicPr>
        <p:blipFill>
          <a:blip r:embed="rId4">
            <a:alphaModFix/>
          </a:blip>
          <a:stretch>
            <a:fillRect/>
          </a:stretch>
        </p:blipFill>
        <p:spPr>
          <a:xfrm>
            <a:off x="10427200" y="1145350"/>
            <a:ext cx="1447800" cy="13525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2" name="Shape 332"/>
        <p:cNvGrpSpPr/>
        <p:nvPr/>
      </p:nvGrpSpPr>
      <p:grpSpPr>
        <a:xfrm>
          <a:off x="0" y="0"/>
          <a:ext cx="0" cy="0"/>
          <a:chOff x="0" y="0"/>
          <a:chExt cx="0" cy="0"/>
        </a:xfrm>
      </p:grpSpPr>
      <p:sp>
        <p:nvSpPr>
          <p:cNvPr id="333" name="Shape 333"/>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Practical automated examples</a:t>
            </a:r>
            <a:endParaRPr b="1" i="0" sz="2400" u="none" cap="none" strike="noStrike">
              <a:solidFill>
                <a:schemeClr val="lt1"/>
              </a:solidFill>
              <a:latin typeface="Arial"/>
              <a:ea typeface="Arial"/>
              <a:cs typeface="Arial"/>
              <a:sym typeface="Arial"/>
            </a:endParaRPr>
          </a:p>
        </p:txBody>
      </p:sp>
      <p:sp>
        <p:nvSpPr>
          <p:cNvPr id="334" name="Shape 334"/>
          <p:cNvSpPr txBox="1"/>
          <p:nvPr>
            <p:ph idx="1" type="body"/>
          </p:nvPr>
        </p:nvSpPr>
        <p:spPr>
          <a:xfrm>
            <a:off x="298006" y="1145338"/>
            <a:ext cx="11577002" cy="50435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US" sz="2800" u="none" cap="none" strike="noStrike">
                <a:solidFill>
                  <a:srgbClr val="323233"/>
                </a:solidFill>
                <a:latin typeface="Calibri"/>
                <a:ea typeface="Calibri"/>
                <a:cs typeface="Calibri"/>
                <a:sym typeface="Calibri"/>
              </a:rPr>
              <a:t>Polling frequency</a:t>
            </a:r>
            <a:r>
              <a:rPr b="0" i="0" lang="en-US" sz="2800" u="none" cap="none" strike="noStrike">
                <a:solidFill>
                  <a:srgbClr val="323233"/>
                </a:solidFill>
                <a:latin typeface="Calibri"/>
                <a:ea typeface="Calibri"/>
                <a:cs typeface="Calibri"/>
                <a:sym typeface="Calibri"/>
              </a:rPr>
              <a:t> - If you notice the latency in a certain device, don’t poll it at the default timeout. Give it a little more timeout and save timeout and retransmit expense.</a:t>
            </a:r>
            <a:endParaRPr b="0" i="0" sz="2800" u="none" cap="none" strike="noStrike">
              <a:solidFill>
                <a:srgbClr val="323233"/>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2800"/>
              <a:buFont typeface="Arial"/>
              <a:buNone/>
            </a:pPr>
            <a:r>
              <a:rPr b="1" i="0" lang="en-US" sz="2800" u="none" cap="none" strike="noStrike">
                <a:solidFill>
                  <a:srgbClr val="323233"/>
                </a:solidFill>
                <a:latin typeface="Calibri"/>
                <a:ea typeface="Calibri"/>
                <a:cs typeface="Calibri"/>
                <a:sym typeface="Calibri"/>
              </a:rPr>
              <a:t>Data size for error </a:t>
            </a:r>
            <a:r>
              <a:rPr b="0" i="0" lang="en-US" sz="2800" u="none" cap="none" strike="noStrike">
                <a:solidFill>
                  <a:srgbClr val="323233"/>
                </a:solidFill>
                <a:latin typeface="Calibri"/>
                <a:ea typeface="Calibri"/>
                <a:cs typeface="Calibri"/>
                <a:sym typeface="Calibri"/>
              </a:rPr>
              <a:t>- If you notice a pattern where larger or smaller data set inputs creates an error case, then chunk your data and send larger or smaller data input to compensate.</a:t>
            </a:r>
            <a:endParaRPr b="0" i="0" sz="2800" u="none" cap="none" strike="noStrike">
              <a:solidFill>
                <a:srgbClr val="323233"/>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2800"/>
              <a:buFont typeface="Arial"/>
              <a:buNone/>
            </a:pPr>
            <a:r>
              <a:rPr b="1" i="0" lang="en-US" sz="2800" u="none" cap="none" strike="noStrike">
                <a:solidFill>
                  <a:srgbClr val="323233"/>
                </a:solidFill>
                <a:latin typeface="Calibri"/>
                <a:ea typeface="Calibri"/>
                <a:cs typeface="Calibri"/>
                <a:sym typeface="Calibri"/>
              </a:rPr>
              <a:t>Load balancing</a:t>
            </a:r>
            <a:r>
              <a:rPr b="0" i="0" lang="en-US" sz="2800" u="none" cap="none" strike="noStrike">
                <a:solidFill>
                  <a:srgbClr val="323233"/>
                </a:solidFill>
                <a:latin typeface="Calibri"/>
                <a:ea typeface="Calibri"/>
                <a:cs typeface="Calibri"/>
                <a:sym typeface="Calibri"/>
              </a:rPr>
              <a:t> - If a certain service responses slower or with more errors, send it less traffic or kill it.</a:t>
            </a:r>
            <a:endParaRPr b="0" i="0" sz="2800" u="none" cap="none" strike="noStrike">
              <a:solidFill>
                <a:srgbClr val="323233"/>
              </a:solidFill>
              <a:latin typeface="Calibri"/>
              <a:ea typeface="Calibri"/>
              <a:cs typeface="Calibri"/>
              <a:sym typeface="Calibri"/>
            </a:endParaRPr>
          </a:p>
        </p:txBody>
      </p:sp>
      <p:pic>
        <p:nvPicPr>
          <p:cNvPr id="335" name="Shape 335"/>
          <p:cNvPicPr preferRelativeResize="0"/>
          <p:nvPr/>
        </p:nvPicPr>
        <p:blipFill rotWithShape="1">
          <a:blip r:embed="rId3">
            <a:alphaModFix/>
          </a:blip>
          <a:srcRect b="0" l="0" r="0" t="0"/>
          <a:stretch/>
        </p:blipFill>
        <p:spPr>
          <a:xfrm>
            <a:off x="9557868" y="4950172"/>
            <a:ext cx="1006829" cy="1006829"/>
          </a:xfrm>
          <a:prstGeom prst="rect">
            <a:avLst/>
          </a:prstGeom>
          <a:noFill/>
          <a:ln>
            <a:noFill/>
          </a:ln>
        </p:spPr>
      </p:pic>
      <p:pic>
        <p:nvPicPr>
          <p:cNvPr id="336" name="Shape 336"/>
          <p:cNvPicPr preferRelativeResize="0"/>
          <p:nvPr/>
        </p:nvPicPr>
        <p:blipFill rotWithShape="1">
          <a:blip r:embed="rId4">
            <a:alphaModFix/>
          </a:blip>
          <a:srcRect b="0" l="0" r="0" t="0"/>
          <a:stretch/>
        </p:blipFill>
        <p:spPr>
          <a:xfrm>
            <a:off x="5536265" y="4945733"/>
            <a:ext cx="965840" cy="965840"/>
          </a:xfrm>
          <a:prstGeom prst="rect">
            <a:avLst/>
          </a:prstGeom>
          <a:noFill/>
          <a:ln>
            <a:noFill/>
          </a:ln>
        </p:spPr>
      </p:pic>
      <p:pic>
        <p:nvPicPr>
          <p:cNvPr id="337" name="Shape 337"/>
          <p:cNvPicPr preferRelativeResize="0"/>
          <p:nvPr/>
        </p:nvPicPr>
        <p:blipFill rotWithShape="1">
          <a:blip r:embed="rId5">
            <a:alphaModFix/>
          </a:blip>
          <a:srcRect b="0" l="0" r="0" t="0"/>
          <a:stretch/>
        </p:blipFill>
        <p:spPr>
          <a:xfrm>
            <a:off x="1410428" y="4965266"/>
            <a:ext cx="1033768" cy="1033768"/>
          </a:xfrm>
          <a:prstGeom prst="rect">
            <a:avLst/>
          </a:prstGeom>
          <a:noFill/>
          <a:ln>
            <a:noFill/>
          </a:ln>
        </p:spPr>
      </p:pic>
      <p:sp>
        <p:nvSpPr>
          <p:cNvPr id="338" name="Shape 33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2" name="Shape 342"/>
        <p:cNvGrpSpPr/>
        <p:nvPr/>
      </p:nvGrpSpPr>
      <p:grpSpPr>
        <a:xfrm>
          <a:off x="0" y="0"/>
          <a:ext cx="0" cy="0"/>
          <a:chOff x="0" y="0"/>
          <a:chExt cx="0" cy="0"/>
        </a:xfrm>
      </p:grpSpPr>
      <p:sp>
        <p:nvSpPr>
          <p:cNvPr id="343" name="Shape 343"/>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Future applications</a:t>
            </a:r>
            <a:endParaRPr b="1" i="0" sz="2400" u="none" cap="none" strike="noStrike">
              <a:solidFill>
                <a:schemeClr val="lt1"/>
              </a:solidFill>
              <a:latin typeface="Arial"/>
              <a:ea typeface="Arial"/>
              <a:cs typeface="Arial"/>
              <a:sym typeface="Arial"/>
            </a:endParaRPr>
          </a:p>
        </p:txBody>
      </p:sp>
      <p:sp>
        <p:nvSpPr>
          <p:cNvPr id="344" name="Shape 344"/>
          <p:cNvSpPr txBox="1"/>
          <p:nvPr>
            <p:ph idx="1" type="body"/>
          </p:nvPr>
        </p:nvSpPr>
        <p:spPr>
          <a:xfrm>
            <a:off x="298006" y="1145338"/>
            <a:ext cx="11577002" cy="50435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0" i="0" lang="en-US" sz="2800" u="none" cap="none" strike="noStrike">
                <a:solidFill>
                  <a:srgbClr val="323233"/>
                </a:solidFill>
                <a:latin typeface="Calibri"/>
                <a:ea typeface="Calibri"/>
                <a:cs typeface="Calibri"/>
                <a:sym typeface="Calibri"/>
              </a:rPr>
              <a:t>Machine learning and deep learning algorithms can use hourly statistical summaries as input for neural networks to look at  predicting alerts in the next hour.</a:t>
            </a:r>
            <a:endParaRPr/>
          </a:p>
        </p:txBody>
      </p:sp>
      <p:pic>
        <p:nvPicPr>
          <p:cNvPr id="345" name="Shape 345"/>
          <p:cNvPicPr preferRelativeResize="0"/>
          <p:nvPr/>
        </p:nvPicPr>
        <p:blipFill rotWithShape="1">
          <a:blip r:embed="rId3">
            <a:alphaModFix/>
          </a:blip>
          <a:srcRect b="0" l="0" r="0" t="0"/>
          <a:stretch/>
        </p:blipFill>
        <p:spPr>
          <a:xfrm>
            <a:off x="2294900" y="2536050"/>
            <a:ext cx="7534275" cy="3695700"/>
          </a:xfrm>
          <a:prstGeom prst="rect">
            <a:avLst/>
          </a:prstGeom>
          <a:noFill/>
          <a:ln>
            <a:noFill/>
          </a:ln>
        </p:spPr>
      </p:pic>
      <p:sp>
        <p:nvSpPr>
          <p:cNvPr id="346" name="Shape 346"/>
          <p:cNvSpPr txBox="1"/>
          <p:nvPr/>
        </p:nvSpPr>
        <p:spPr>
          <a:xfrm>
            <a:off x="2204975" y="2569575"/>
            <a:ext cx="2309100" cy="357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Previous Hour Statistics</a:t>
            </a:r>
            <a:endParaRPr/>
          </a:p>
        </p:txBody>
      </p:sp>
      <p:sp>
        <p:nvSpPr>
          <p:cNvPr id="347" name="Shape 347"/>
          <p:cNvSpPr txBox="1"/>
          <p:nvPr/>
        </p:nvSpPr>
        <p:spPr>
          <a:xfrm>
            <a:off x="8281675" y="3246700"/>
            <a:ext cx="2118300" cy="27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Next Hour Alert</a:t>
            </a:r>
            <a:endParaRPr/>
          </a:p>
        </p:txBody>
      </p:sp>
      <p:sp>
        <p:nvSpPr>
          <p:cNvPr id="348" name="Shape 348"/>
          <p:cNvSpPr txBox="1"/>
          <p:nvPr/>
        </p:nvSpPr>
        <p:spPr>
          <a:xfrm>
            <a:off x="5538475" y="2604300"/>
            <a:ext cx="1024500" cy="357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Magic</a:t>
            </a:r>
            <a:endParaRPr/>
          </a:p>
        </p:txBody>
      </p:sp>
      <p:sp>
        <p:nvSpPr>
          <p:cNvPr id="349" name="Shape 34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3" name="Shape 353"/>
        <p:cNvGrpSpPr/>
        <p:nvPr/>
      </p:nvGrpSpPr>
      <p:grpSpPr>
        <a:xfrm>
          <a:off x="0" y="0"/>
          <a:ext cx="0" cy="0"/>
          <a:chOff x="0" y="0"/>
          <a:chExt cx="0" cy="0"/>
        </a:xfrm>
      </p:grpSpPr>
      <p:sp>
        <p:nvSpPr>
          <p:cNvPr id="354" name="Shape 354"/>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Why don’t you just tell me what movie you want to see?</a:t>
            </a:r>
            <a:endParaRPr/>
          </a:p>
        </p:txBody>
      </p:sp>
      <p:sp>
        <p:nvSpPr>
          <p:cNvPr id="355" name="Shape 355"/>
          <p:cNvSpPr txBox="1"/>
          <p:nvPr>
            <p:ph idx="1" type="body"/>
          </p:nvPr>
        </p:nvSpPr>
        <p:spPr>
          <a:xfrm>
            <a:off x="298006" y="1145338"/>
            <a:ext cx="11577002" cy="5043563"/>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chemeClr val="dk1"/>
              </a:buClr>
              <a:buSzPts val="1400"/>
              <a:buFont typeface="Arial"/>
              <a:buChar char="●"/>
            </a:pPr>
            <a:r>
              <a:rPr b="0" i="0" lang="en-US" sz="2800" u="none" cap="none" strike="noStrike">
                <a:solidFill>
                  <a:srgbClr val="323233"/>
                </a:solidFill>
                <a:latin typeface="Calibri"/>
                <a:ea typeface="Calibri"/>
                <a:cs typeface="Calibri"/>
                <a:sym typeface="Calibri"/>
              </a:rPr>
              <a:t>Event configuration allows for global or metric specific thresholds to allow for a push of events when a system metric is outside of a determined calculation range.</a:t>
            </a:r>
            <a:endParaRPr/>
          </a:p>
          <a:p>
            <a:pPr indent="-317500" lvl="0" marL="457200" marR="0" rtl="0" algn="l">
              <a:lnSpc>
                <a:spcPct val="100000"/>
              </a:lnSpc>
              <a:spcBef>
                <a:spcPts val="0"/>
              </a:spcBef>
              <a:spcAft>
                <a:spcPts val="0"/>
              </a:spcAft>
              <a:buClr>
                <a:schemeClr val="dk1"/>
              </a:buClr>
              <a:buSzPts val="1400"/>
              <a:buFont typeface="Arial"/>
              <a:buChar char="●"/>
            </a:pPr>
            <a:r>
              <a:rPr b="0" i="0" lang="en-US" sz="2800" u="none" cap="none" strike="noStrike">
                <a:solidFill>
                  <a:srgbClr val="323233"/>
                </a:solidFill>
                <a:latin typeface="Calibri"/>
                <a:ea typeface="Calibri"/>
                <a:cs typeface="Calibri"/>
                <a:sym typeface="Calibri"/>
              </a:rPr>
              <a:t>Monitoring systems then ingest events and query data only when necessary.</a:t>
            </a:r>
            <a:endParaRPr/>
          </a:p>
          <a:p>
            <a:pPr indent="-355600" lvl="1" marL="914400" marR="0" rtl="0" algn="l">
              <a:lnSpc>
                <a:spcPct val="100000"/>
              </a:lnSpc>
              <a:spcBef>
                <a:spcPts val="0"/>
              </a:spcBef>
              <a:spcAft>
                <a:spcPts val="0"/>
              </a:spcAft>
              <a:buClr>
                <a:schemeClr val="dk1"/>
              </a:buClr>
              <a:buSzPts val="2000"/>
              <a:buFont typeface="Arial"/>
              <a:buChar char="○"/>
            </a:pPr>
            <a:r>
              <a:rPr b="0" i="0" lang="en-US" sz="2400" u="none" cap="none" strike="noStrike">
                <a:solidFill>
                  <a:srgbClr val="323233"/>
                </a:solidFill>
                <a:latin typeface="Calibri"/>
                <a:ea typeface="Calibri"/>
                <a:cs typeface="Calibri"/>
                <a:sym typeface="Calibri"/>
              </a:rPr>
              <a:t>No need to read 5639 values of 2 from our disk queue length service</a:t>
            </a:r>
            <a:endParaRPr/>
          </a:p>
          <a:p>
            <a:pPr indent="-355600" lvl="1" marL="914400" marR="0" rtl="0" algn="l">
              <a:lnSpc>
                <a:spcPct val="100000"/>
              </a:lnSpc>
              <a:spcBef>
                <a:spcPts val="0"/>
              </a:spcBef>
              <a:spcAft>
                <a:spcPts val="0"/>
              </a:spcAft>
              <a:buClr>
                <a:schemeClr val="dk1"/>
              </a:buClr>
              <a:buSzPts val="2000"/>
              <a:buFont typeface="Arial"/>
              <a:buChar char="○"/>
            </a:pPr>
            <a:r>
              <a:rPr b="0" i="0" lang="en-US" sz="2400" u="none" cap="none" strike="noStrike">
                <a:solidFill>
                  <a:srgbClr val="323233"/>
                </a:solidFill>
                <a:latin typeface="Calibri"/>
                <a:ea typeface="Calibri"/>
                <a:cs typeface="Calibri"/>
                <a:sym typeface="Calibri"/>
              </a:rPr>
              <a:t>Stop storing unnecessary data </a:t>
            </a:r>
            <a:endParaRPr/>
          </a:p>
          <a:p>
            <a:pPr indent="-355600" lvl="1" marL="914400" marR="0" rtl="0" algn="l">
              <a:lnSpc>
                <a:spcPct val="100000"/>
              </a:lnSpc>
              <a:spcBef>
                <a:spcPts val="0"/>
              </a:spcBef>
              <a:spcAft>
                <a:spcPts val="0"/>
              </a:spcAft>
              <a:buClr>
                <a:schemeClr val="dk1"/>
              </a:buClr>
              <a:buSzPts val="2000"/>
              <a:buFont typeface="Arial"/>
              <a:buChar char="○"/>
            </a:pPr>
            <a:r>
              <a:rPr b="0" i="0" lang="en-US" sz="2400" u="none" cap="none" strike="noStrike">
                <a:solidFill>
                  <a:srgbClr val="323233"/>
                </a:solidFill>
                <a:latin typeface="Calibri"/>
                <a:ea typeface="Calibri"/>
                <a:cs typeface="Calibri"/>
                <a:sym typeface="Calibri"/>
              </a:rPr>
              <a:t>Passive monitoring</a:t>
            </a:r>
            <a:endParaRPr/>
          </a:p>
        </p:txBody>
      </p:sp>
      <p:sp>
        <p:nvSpPr>
          <p:cNvPr id="356" name="Shape 35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pic>
        <p:nvPicPr>
          <p:cNvPr id="357" name="Shape 357"/>
          <p:cNvPicPr preferRelativeResize="0"/>
          <p:nvPr/>
        </p:nvPicPr>
        <p:blipFill rotWithShape="1">
          <a:blip r:embed="rId3">
            <a:alphaModFix/>
          </a:blip>
          <a:srcRect b="0" l="0" r="0" t="0"/>
          <a:stretch/>
        </p:blipFill>
        <p:spPr>
          <a:xfrm>
            <a:off x="9263978" y="3775395"/>
            <a:ext cx="2413500" cy="24135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1" name="Shape 361"/>
        <p:cNvGrpSpPr/>
        <p:nvPr/>
      </p:nvGrpSpPr>
      <p:grpSpPr>
        <a:xfrm>
          <a:off x="0" y="0"/>
          <a:ext cx="0" cy="0"/>
          <a:chOff x="0" y="0"/>
          <a:chExt cx="0" cy="0"/>
        </a:xfrm>
      </p:grpSpPr>
      <p:sp>
        <p:nvSpPr>
          <p:cNvPr id="362" name="Shape 362"/>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Summary</a:t>
            </a:r>
            <a:endParaRPr/>
          </a:p>
        </p:txBody>
      </p:sp>
      <p:sp>
        <p:nvSpPr>
          <p:cNvPr id="363" name="Shape 363"/>
          <p:cNvSpPr txBox="1"/>
          <p:nvPr>
            <p:ph idx="1" type="body"/>
          </p:nvPr>
        </p:nvSpPr>
        <p:spPr>
          <a:xfrm>
            <a:off x="298007" y="1145338"/>
            <a:ext cx="5712650" cy="50435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3000"/>
              <a:buFont typeface="Arial"/>
              <a:buNone/>
            </a:pPr>
            <a:r>
              <a:rPr b="0" i="0" lang="en-US" sz="3000" u="none" cap="none" strike="noStrike">
                <a:solidFill>
                  <a:srgbClr val="323233"/>
                </a:solidFill>
                <a:latin typeface="Calibri"/>
                <a:ea typeface="Calibri"/>
                <a:cs typeface="Calibri"/>
                <a:sym typeface="Calibri"/>
              </a:rPr>
              <a:t>Prepare to be monitored </a:t>
            </a:r>
            <a:endParaRPr/>
          </a:p>
          <a:p>
            <a:pPr indent="0" lvl="0" marL="0" marR="0" rtl="0" algn="l">
              <a:lnSpc>
                <a:spcPct val="100000"/>
              </a:lnSpc>
              <a:spcBef>
                <a:spcPts val="0"/>
              </a:spcBef>
              <a:spcAft>
                <a:spcPts val="0"/>
              </a:spcAft>
              <a:buClr>
                <a:schemeClr val="dk1"/>
              </a:buClr>
              <a:buSzPts val="3000"/>
              <a:buFont typeface="Arial"/>
              <a:buNone/>
            </a:pPr>
            <a:r>
              <a:rPr b="0" i="0" lang="en-US" sz="3000" u="none" cap="none" strike="noStrike">
                <a:solidFill>
                  <a:srgbClr val="323233"/>
                </a:solidFill>
                <a:latin typeface="Calibri"/>
                <a:ea typeface="Calibri"/>
                <a:cs typeface="Calibri"/>
                <a:sym typeface="Calibri"/>
              </a:rPr>
              <a:t>Instrument knowing how you will be analyzed</a:t>
            </a:r>
            <a:endParaRPr/>
          </a:p>
          <a:p>
            <a:pPr indent="0" lvl="0" marL="0" marR="0" rtl="0" algn="l">
              <a:lnSpc>
                <a:spcPct val="100000"/>
              </a:lnSpc>
              <a:spcBef>
                <a:spcPts val="0"/>
              </a:spcBef>
              <a:spcAft>
                <a:spcPts val="0"/>
              </a:spcAft>
              <a:buClr>
                <a:schemeClr val="dk1"/>
              </a:buClr>
              <a:buSzPts val="3000"/>
              <a:buFont typeface="Arial"/>
              <a:buNone/>
            </a:pPr>
            <a:r>
              <a:rPr b="0" i="0" lang="en-US" sz="3000" u="none" cap="none" strike="noStrike">
                <a:solidFill>
                  <a:srgbClr val="323233"/>
                </a:solidFill>
                <a:latin typeface="Calibri"/>
                <a:ea typeface="Calibri"/>
                <a:cs typeface="Calibri"/>
                <a:sym typeface="Calibri"/>
              </a:rPr>
              <a:t>Analyze yourself!</a:t>
            </a:r>
            <a:endParaRPr/>
          </a:p>
          <a:p>
            <a:pPr indent="0" lvl="0" marL="0" marR="0" rtl="0" algn="l">
              <a:lnSpc>
                <a:spcPct val="100000"/>
              </a:lnSpc>
              <a:spcBef>
                <a:spcPts val="0"/>
              </a:spcBef>
              <a:spcAft>
                <a:spcPts val="0"/>
              </a:spcAft>
              <a:buClr>
                <a:schemeClr val="dk1"/>
              </a:buClr>
              <a:buSzPts val="3200"/>
              <a:buFont typeface="Arial"/>
              <a:buNone/>
            </a:pPr>
            <a:r>
              <a:t/>
            </a:r>
            <a:endParaRPr b="0" i="0" sz="3200" u="none" cap="none" strike="noStrike">
              <a:solidFill>
                <a:srgbClr val="323233"/>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3200"/>
              <a:buFont typeface="Arial"/>
              <a:buNone/>
            </a:pPr>
            <a:r>
              <a:t/>
            </a:r>
            <a:endParaRPr b="0" i="0" sz="3200" u="none" cap="none" strike="noStrike">
              <a:solidFill>
                <a:srgbClr val="323233"/>
              </a:solidFill>
              <a:latin typeface="Calibri"/>
              <a:ea typeface="Calibri"/>
              <a:cs typeface="Calibri"/>
              <a:sym typeface="Calibri"/>
            </a:endParaRPr>
          </a:p>
        </p:txBody>
      </p:sp>
      <p:sp>
        <p:nvSpPr>
          <p:cNvPr id="364" name="Shape 36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pic>
        <p:nvPicPr>
          <p:cNvPr id="365" name="Shape 365"/>
          <p:cNvPicPr preferRelativeResize="0"/>
          <p:nvPr/>
        </p:nvPicPr>
        <p:blipFill>
          <a:blip r:embed="rId4">
            <a:alphaModFix/>
          </a:blip>
          <a:stretch>
            <a:fillRect/>
          </a:stretch>
        </p:blipFill>
        <p:spPr>
          <a:xfrm>
            <a:off x="6163051" y="1299475"/>
            <a:ext cx="5412200" cy="490447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9" name="Shape 369"/>
        <p:cNvGrpSpPr/>
        <p:nvPr/>
      </p:nvGrpSpPr>
      <p:grpSpPr>
        <a:xfrm>
          <a:off x="0" y="0"/>
          <a:ext cx="0" cy="0"/>
          <a:chOff x="0" y="0"/>
          <a:chExt cx="0" cy="0"/>
        </a:xfrm>
      </p:grpSpPr>
      <p:sp>
        <p:nvSpPr>
          <p:cNvPr id="370" name="Shape 370"/>
          <p:cNvSpPr txBox="1"/>
          <p:nvPr>
            <p:ph type="title"/>
          </p:nvPr>
        </p:nvSpPr>
        <p:spPr>
          <a:xfrm>
            <a:off x="266372" y="240079"/>
            <a:ext cx="9860282" cy="514353"/>
          </a:xfrm>
          <a:prstGeom prst="rect">
            <a:avLst/>
          </a:prstGeom>
          <a:noFill/>
          <a:ln>
            <a:noFill/>
          </a:ln>
        </p:spPr>
        <p:txBody>
          <a:bodyPr anchorCtr="0" anchor="ctr" bIns="45700" lIns="45700" spcFirstLastPara="1" rIns="45700" wrap="square" tIns="45700">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Legal stuff that lawyers want me to show</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Shape 141"/>
          <p:cNvSpPr txBox="1"/>
          <p:nvPr>
            <p:ph type="title"/>
          </p:nvPr>
        </p:nvSpPr>
        <p:spPr>
          <a:xfrm>
            <a:off x="266372" y="240079"/>
            <a:ext cx="9860282" cy="514353"/>
          </a:xfrm>
          <a:prstGeom prst="rect">
            <a:avLst/>
          </a:prstGeom>
          <a:noFill/>
          <a:ln>
            <a:noFill/>
          </a:ln>
        </p:spPr>
        <p:txBody>
          <a:bodyPr anchorCtr="0" anchor="ctr" bIns="45700" lIns="45700" spcFirstLastPara="1" rIns="45700" wrap="square" tIns="45700">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Leave Now!</a:t>
            </a:r>
            <a:endParaRPr b="1" i="0" sz="2400" u="none" cap="none" strike="noStrike">
              <a:solidFill>
                <a:schemeClr val="lt1"/>
              </a:solidFill>
              <a:latin typeface="Arial"/>
              <a:ea typeface="Arial"/>
              <a:cs typeface="Arial"/>
              <a:sym typeface="Arial"/>
            </a:endParaRPr>
          </a:p>
        </p:txBody>
      </p:sp>
      <p:sp>
        <p:nvSpPr>
          <p:cNvPr id="142" name="Shape 142"/>
          <p:cNvSpPr txBox="1"/>
          <p:nvPr>
            <p:ph idx="1" type="body"/>
          </p:nvPr>
        </p:nvSpPr>
        <p:spPr>
          <a:xfrm>
            <a:off x="298007" y="1145338"/>
            <a:ext cx="5712650" cy="504356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800"/>
              <a:buFont typeface="Arial"/>
              <a:buNone/>
            </a:pPr>
            <a:r>
              <a:rPr b="1" i="0" lang="en-US" sz="2800" u="none" cap="none" strike="noStrike">
                <a:solidFill>
                  <a:srgbClr val="323233"/>
                </a:solidFill>
                <a:latin typeface="Calibri"/>
                <a:ea typeface="Calibri"/>
                <a:cs typeface="Calibri"/>
                <a:sym typeface="Calibri"/>
              </a:rPr>
              <a:t>Take aways:</a:t>
            </a:r>
            <a:endParaRPr/>
          </a:p>
          <a:p>
            <a:pPr indent="-228600" lvl="0" marL="228600" marR="0" rtl="0" algn="l">
              <a:lnSpc>
                <a:spcPct val="100000"/>
              </a:lnSpc>
              <a:spcBef>
                <a:spcPts val="1000"/>
              </a:spcBef>
              <a:spcAft>
                <a:spcPts val="0"/>
              </a:spcAft>
              <a:buClr>
                <a:schemeClr val="dk1"/>
              </a:buClr>
              <a:buSzPts val="2800"/>
              <a:buFont typeface="Arial"/>
              <a:buChar char="•"/>
            </a:pPr>
            <a:r>
              <a:rPr b="0" i="0" lang="en-US" sz="2800" u="none" cap="none" strike="noStrike">
                <a:solidFill>
                  <a:srgbClr val="323233"/>
                </a:solidFill>
                <a:latin typeface="Calibri"/>
                <a:ea typeface="Calibri"/>
                <a:cs typeface="Calibri"/>
                <a:sym typeface="Calibri"/>
              </a:rPr>
              <a:t>Better monitoring through analyzing statistical data sets</a:t>
            </a:r>
            <a:endParaRPr/>
          </a:p>
          <a:p>
            <a:pPr indent="-228600" lvl="0" marL="228600" marR="0" rtl="0" algn="l">
              <a:lnSpc>
                <a:spcPct val="100000"/>
              </a:lnSpc>
              <a:spcBef>
                <a:spcPts val="1000"/>
              </a:spcBef>
              <a:spcAft>
                <a:spcPts val="0"/>
              </a:spcAft>
              <a:buClr>
                <a:schemeClr val="dk1"/>
              </a:buClr>
              <a:buSzPts val="2800"/>
              <a:buFont typeface="Arial"/>
              <a:buChar char="•"/>
            </a:pPr>
            <a:r>
              <a:rPr b="0" i="0" lang="en-US" sz="2800" u="none" cap="none" strike="noStrike">
                <a:solidFill>
                  <a:srgbClr val="323233"/>
                </a:solidFill>
                <a:latin typeface="Calibri"/>
                <a:ea typeface="Calibri"/>
                <a:cs typeface="Calibri"/>
                <a:sym typeface="Calibri"/>
              </a:rPr>
              <a:t>Reduce overall system complexity</a:t>
            </a:r>
            <a:endParaRPr/>
          </a:p>
          <a:p>
            <a:pPr indent="-228600" lvl="0" marL="228600" marR="0" rtl="0" algn="l">
              <a:lnSpc>
                <a:spcPct val="100000"/>
              </a:lnSpc>
              <a:spcBef>
                <a:spcPts val="1000"/>
              </a:spcBef>
              <a:spcAft>
                <a:spcPts val="0"/>
              </a:spcAft>
              <a:buClr>
                <a:schemeClr val="dk1"/>
              </a:buClr>
              <a:buSzPts val="2800"/>
              <a:buFont typeface="Arial"/>
              <a:buChar char="•"/>
            </a:pPr>
            <a:r>
              <a:rPr b="0" i="0" lang="en-US" sz="2800" u="none" cap="none" strike="noStrike">
                <a:solidFill>
                  <a:srgbClr val="323233"/>
                </a:solidFill>
                <a:latin typeface="Calibri"/>
                <a:ea typeface="Calibri"/>
                <a:cs typeface="Calibri"/>
                <a:sym typeface="Calibri"/>
              </a:rPr>
              <a:t>Cleaner data sets - reduced data sets</a:t>
            </a:r>
            <a:endParaRPr/>
          </a:p>
          <a:p>
            <a:pPr indent="-228600" lvl="0" marL="228600" marR="0" rtl="0" algn="l">
              <a:lnSpc>
                <a:spcPct val="100000"/>
              </a:lnSpc>
              <a:spcBef>
                <a:spcPts val="1000"/>
              </a:spcBef>
              <a:spcAft>
                <a:spcPts val="0"/>
              </a:spcAft>
              <a:buClr>
                <a:schemeClr val="dk1"/>
              </a:buClr>
              <a:buSzPts val="2800"/>
              <a:buFont typeface="Arial"/>
              <a:buChar char="•"/>
            </a:pPr>
            <a:r>
              <a:rPr b="0" i="0" lang="en-US" sz="2800" u="none" cap="none" strike="noStrike">
                <a:solidFill>
                  <a:srgbClr val="323233"/>
                </a:solidFill>
                <a:latin typeface="Calibri"/>
                <a:ea typeface="Calibri"/>
                <a:cs typeface="Calibri"/>
                <a:sym typeface="Calibri"/>
              </a:rPr>
              <a:t>Gather intelligence, not data</a:t>
            </a:r>
            <a:endParaRPr/>
          </a:p>
          <a:p>
            <a:pPr indent="-228600" lvl="0" marL="228600" marR="0" rtl="0" algn="l">
              <a:lnSpc>
                <a:spcPct val="100000"/>
              </a:lnSpc>
              <a:spcBef>
                <a:spcPts val="1000"/>
              </a:spcBef>
              <a:spcAft>
                <a:spcPts val="0"/>
              </a:spcAft>
              <a:buClr>
                <a:schemeClr val="dk1"/>
              </a:buClr>
              <a:buSzPts val="2800"/>
              <a:buFont typeface="Arial"/>
              <a:buChar char="•"/>
            </a:pPr>
            <a:r>
              <a:rPr b="0" i="0" lang="en-US" sz="2800" u="none" cap="none" strike="noStrike">
                <a:solidFill>
                  <a:srgbClr val="323233"/>
                </a:solidFill>
                <a:latin typeface="Calibri"/>
                <a:ea typeface="Calibri"/>
                <a:cs typeface="Calibri"/>
                <a:sym typeface="Calibri"/>
              </a:rPr>
              <a:t>Worldwide data grows at the same rate as landfill garbage</a:t>
            </a:r>
            <a:endParaRPr/>
          </a:p>
          <a:p>
            <a:pPr indent="-228600" lvl="0" marL="228600" marR="0" rtl="0" algn="l">
              <a:lnSpc>
                <a:spcPct val="100000"/>
              </a:lnSpc>
              <a:spcBef>
                <a:spcPts val="1000"/>
              </a:spcBef>
              <a:spcAft>
                <a:spcPts val="0"/>
              </a:spcAft>
              <a:buClr>
                <a:schemeClr val="dk1"/>
              </a:buClr>
              <a:buSzPts val="2800"/>
              <a:buFont typeface="Arial"/>
              <a:buChar char="•"/>
            </a:pPr>
            <a:r>
              <a:rPr b="0" i="0" lang="en-US" sz="2800" u="none" cap="none" strike="noStrike">
                <a:solidFill>
                  <a:srgbClr val="323233"/>
                </a:solidFill>
                <a:latin typeface="Calibri"/>
                <a:ea typeface="Calibri"/>
                <a:cs typeface="Calibri"/>
                <a:sym typeface="Calibri"/>
              </a:rPr>
              <a:t>Next generation of computing is data-driven computing</a:t>
            </a:r>
            <a:endParaRPr/>
          </a:p>
        </p:txBody>
      </p:sp>
      <p:sp>
        <p:nvSpPr>
          <p:cNvPr id="143" name="Shape 143"/>
          <p:cNvSpPr txBox="1"/>
          <p:nvPr>
            <p:ph idx="2" type="body"/>
          </p:nvPr>
        </p:nvSpPr>
        <p:spPr>
          <a:xfrm>
            <a:off x="6163451" y="1145337"/>
            <a:ext cx="5712650" cy="5043563"/>
          </a:xfrm>
          <a:prstGeom prst="rect">
            <a:avLst/>
          </a:prstGeom>
          <a:noFill/>
          <a:ln>
            <a:noFill/>
          </a:ln>
        </p:spPr>
        <p:txBody>
          <a:bodyPr anchorCtr="0" anchor="t" bIns="45700" lIns="91425" spcFirstLastPara="1" rIns="91425" wrap="square" tIns="45700">
            <a:noAutofit/>
          </a:bodyPr>
          <a:lstStyle/>
          <a:p>
            <a:pPr indent="-228600" lvl="0" marL="228600" marR="0" rtl="0" algn="l">
              <a:lnSpc>
                <a:spcPct val="100000"/>
              </a:lnSpc>
              <a:spcBef>
                <a:spcPts val="0"/>
              </a:spcBef>
              <a:spcAft>
                <a:spcPts val="0"/>
              </a:spcAft>
              <a:buClr>
                <a:schemeClr val="dk1"/>
              </a:buClr>
              <a:buSzPts val="2800"/>
              <a:buFont typeface="Arial"/>
              <a:buChar char="•"/>
            </a:pPr>
            <a:r>
              <a:rPr b="0" i="0" lang="en-US" sz="2800" u="none" cap="none" strike="noStrike">
                <a:solidFill>
                  <a:srgbClr val="323233"/>
                </a:solidFill>
                <a:latin typeface="Calibri"/>
                <a:ea typeface="Calibri"/>
                <a:cs typeface="Calibri"/>
                <a:sym typeface="Calibri"/>
              </a:rPr>
              <a:t>Are your analytics facilitating the human or making decisions in place of the human?</a:t>
            </a:r>
            <a:endParaRPr/>
          </a:p>
          <a:p>
            <a:pPr indent="-50800" lvl="0" marL="228600" marR="0" rtl="0" algn="l">
              <a:lnSpc>
                <a:spcPct val="100000"/>
              </a:lnSpc>
              <a:spcBef>
                <a:spcPts val="1000"/>
              </a:spcBef>
              <a:spcAft>
                <a:spcPts val="0"/>
              </a:spcAft>
              <a:buClr>
                <a:schemeClr val="dk1"/>
              </a:buClr>
              <a:buSzPts val="2800"/>
              <a:buFont typeface="Arial"/>
              <a:buNone/>
            </a:pPr>
            <a:r>
              <a:t/>
            </a:r>
            <a:endParaRPr b="0" i="0" sz="2800" u="none" cap="none" strike="noStrike">
              <a:solidFill>
                <a:srgbClr val="323233"/>
              </a:solidFill>
              <a:latin typeface="Calibri"/>
              <a:ea typeface="Calibri"/>
              <a:cs typeface="Calibri"/>
              <a:sym typeface="Calibri"/>
            </a:endParaRPr>
          </a:p>
          <a:p>
            <a:pPr indent="-228600" lvl="0" marL="228600" marR="0" rtl="0" algn="l">
              <a:lnSpc>
                <a:spcPct val="100000"/>
              </a:lnSpc>
              <a:spcBef>
                <a:spcPts val="1000"/>
              </a:spcBef>
              <a:spcAft>
                <a:spcPts val="0"/>
              </a:spcAft>
              <a:buClr>
                <a:schemeClr val="dk1"/>
              </a:buClr>
              <a:buSzPts val="2800"/>
              <a:buFont typeface="Arial"/>
              <a:buChar char="•"/>
            </a:pPr>
            <a:r>
              <a:rPr b="0" i="0" lang="en-US" sz="2800" u="none" cap="none" strike="noStrike">
                <a:solidFill>
                  <a:srgbClr val="323233"/>
                </a:solidFill>
                <a:latin typeface="Calibri"/>
                <a:ea typeface="Calibri"/>
                <a:cs typeface="Calibri"/>
                <a:sym typeface="Calibri"/>
              </a:rPr>
              <a:t>P.S. Please use Google® during my presentation if you don’t know a word or phrase.</a:t>
            </a:r>
            <a:endParaRPr b="0" i="0" sz="2800" u="none" cap="none" strike="noStrike">
              <a:solidFill>
                <a:srgbClr val="323233"/>
              </a:solidFill>
              <a:latin typeface="Calibri"/>
              <a:ea typeface="Calibri"/>
              <a:cs typeface="Calibri"/>
              <a:sym typeface="Calibri"/>
            </a:endParaRPr>
          </a:p>
        </p:txBody>
      </p:sp>
      <p:sp>
        <p:nvSpPr>
          <p:cNvPr id="144" name="Shape 14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pic>
        <p:nvPicPr>
          <p:cNvPr id="145" name="Shape 145"/>
          <p:cNvPicPr preferRelativeResize="0"/>
          <p:nvPr/>
        </p:nvPicPr>
        <p:blipFill>
          <a:blip r:embed="rId3">
            <a:alphaModFix/>
          </a:blip>
          <a:stretch>
            <a:fillRect/>
          </a:stretch>
        </p:blipFill>
        <p:spPr>
          <a:xfrm>
            <a:off x="9483000" y="4146395"/>
            <a:ext cx="2393101" cy="2042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Shape 150"/>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What do we do at SolarWinds?</a:t>
            </a:r>
            <a:endParaRPr/>
          </a:p>
        </p:txBody>
      </p:sp>
      <p:sp>
        <p:nvSpPr>
          <p:cNvPr id="151" name="Shape 151"/>
          <p:cNvSpPr txBox="1"/>
          <p:nvPr>
            <p:ph idx="1" type="body"/>
          </p:nvPr>
        </p:nvSpPr>
        <p:spPr>
          <a:xfrm>
            <a:off x="298006" y="1145338"/>
            <a:ext cx="11577002" cy="50435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3200"/>
              <a:buFont typeface="Arial"/>
              <a:buNone/>
            </a:pPr>
            <a:r>
              <a:rPr b="0" i="0" lang="en-US" sz="3200" u="none" cap="none" strike="noStrike">
                <a:solidFill>
                  <a:srgbClr val="323233"/>
                </a:solidFill>
                <a:latin typeface="Calibri"/>
                <a:ea typeface="Calibri"/>
                <a:cs typeface="Calibri"/>
                <a:sym typeface="Calibri"/>
              </a:rPr>
              <a:t>We monitor the software you write and the hardware you build, which consists of:</a:t>
            </a:r>
            <a:endParaRPr b="0" i="0" sz="3200" u="none" cap="none" strike="noStrike">
              <a:solidFill>
                <a:srgbClr val="323233"/>
              </a:solidFill>
              <a:latin typeface="Calibri"/>
              <a:ea typeface="Calibri"/>
              <a:cs typeface="Calibri"/>
              <a:sym typeface="Calibri"/>
            </a:endParaRPr>
          </a:p>
          <a:p>
            <a:pPr indent="-342900" lvl="0" marL="342900" marR="0" rtl="0" algn="l">
              <a:lnSpc>
                <a:spcPct val="100000"/>
              </a:lnSpc>
              <a:spcBef>
                <a:spcPts val="0"/>
              </a:spcBef>
              <a:spcAft>
                <a:spcPts val="0"/>
              </a:spcAft>
              <a:buClr>
                <a:schemeClr val="dk1"/>
              </a:buClr>
              <a:buSzPts val="3200"/>
              <a:buFont typeface="Arial"/>
              <a:buChar char="•"/>
            </a:pPr>
            <a:r>
              <a:rPr b="0" i="0" lang="en-US" sz="3200" u="none" cap="none" strike="noStrike">
                <a:solidFill>
                  <a:srgbClr val="323233"/>
                </a:solidFill>
                <a:latin typeface="Calibri"/>
                <a:ea typeface="Calibri"/>
                <a:cs typeface="Calibri"/>
                <a:sym typeface="Calibri"/>
              </a:rPr>
              <a:t>Mostly reading available metrics exposed by APIs and protocols</a:t>
            </a:r>
            <a:endParaRPr b="0" i="0" sz="3200" u="none" cap="none" strike="noStrike">
              <a:solidFill>
                <a:srgbClr val="323233"/>
              </a:solidFill>
              <a:latin typeface="Calibri"/>
              <a:ea typeface="Calibri"/>
              <a:cs typeface="Calibri"/>
              <a:sym typeface="Calibri"/>
            </a:endParaRPr>
          </a:p>
          <a:p>
            <a:pPr indent="-342900" lvl="0" marL="342900" marR="0" rtl="0" algn="l">
              <a:lnSpc>
                <a:spcPct val="100000"/>
              </a:lnSpc>
              <a:spcBef>
                <a:spcPts val="0"/>
              </a:spcBef>
              <a:spcAft>
                <a:spcPts val="0"/>
              </a:spcAft>
              <a:buClr>
                <a:schemeClr val="dk1"/>
              </a:buClr>
              <a:buSzPts val="3200"/>
              <a:buFont typeface="Arial"/>
              <a:buChar char="•"/>
            </a:pPr>
            <a:r>
              <a:rPr b="0" i="0" lang="en-US" sz="3200" u="none" cap="none" strike="noStrike">
                <a:solidFill>
                  <a:srgbClr val="323233"/>
                </a:solidFill>
                <a:latin typeface="Calibri"/>
                <a:ea typeface="Calibri"/>
                <a:cs typeface="Calibri"/>
                <a:sym typeface="Calibri"/>
              </a:rPr>
              <a:t>Triggering alerts on user defined or calculated thresholds</a:t>
            </a:r>
            <a:endParaRPr b="0" i="0" sz="3200" u="none" cap="none" strike="noStrike">
              <a:solidFill>
                <a:srgbClr val="323233"/>
              </a:solidFill>
              <a:latin typeface="Calibri"/>
              <a:ea typeface="Calibri"/>
              <a:cs typeface="Calibri"/>
              <a:sym typeface="Calibri"/>
            </a:endParaRPr>
          </a:p>
          <a:p>
            <a:pPr indent="-342900" lvl="0" marL="342900" marR="0" rtl="0" algn="l">
              <a:lnSpc>
                <a:spcPct val="100000"/>
              </a:lnSpc>
              <a:spcBef>
                <a:spcPts val="0"/>
              </a:spcBef>
              <a:spcAft>
                <a:spcPts val="0"/>
              </a:spcAft>
              <a:buClr>
                <a:schemeClr val="dk1"/>
              </a:buClr>
              <a:buSzPts val="3200"/>
              <a:buFont typeface="Arial"/>
              <a:buChar char="•"/>
            </a:pPr>
            <a:r>
              <a:rPr b="0" i="0" lang="en-US" sz="3200" u="none" cap="none" strike="noStrike">
                <a:solidFill>
                  <a:srgbClr val="323233"/>
                </a:solidFill>
                <a:latin typeface="Calibri"/>
                <a:ea typeface="Calibri"/>
                <a:cs typeface="Calibri"/>
                <a:sym typeface="Calibri"/>
              </a:rPr>
              <a:t>Storing loads of data that no one ever sees or ultimately cares about</a:t>
            </a:r>
            <a:endParaRPr b="0" i="0" sz="3200" u="none" cap="none" strike="noStrike">
              <a:solidFill>
                <a:srgbClr val="323233"/>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3200"/>
              <a:buFont typeface="Arial"/>
              <a:buNone/>
            </a:pPr>
            <a:r>
              <a:t/>
            </a:r>
            <a:endParaRPr b="0" i="0" sz="3200" u="none" cap="none" strike="noStrike">
              <a:solidFill>
                <a:srgbClr val="323233"/>
              </a:solidFill>
              <a:latin typeface="Calibri"/>
              <a:ea typeface="Calibri"/>
              <a:cs typeface="Calibri"/>
              <a:sym typeface="Calibri"/>
            </a:endParaRPr>
          </a:p>
        </p:txBody>
      </p:sp>
      <p:pic>
        <p:nvPicPr>
          <p:cNvPr id="152" name="Shape 152"/>
          <p:cNvPicPr preferRelativeResize="0"/>
          <p:nvPr/>
        </p:nvPicPr>
        <p:blipFill rotWithShape="1">
          <a:blip r:embed="rId3">
            <a:alphaModFix/>
          </a:blip>
          <a:srcRect b="0" l="0" r="0" t="0"/>
          <a:stretch/>
        </p:blipFill>
        <p:spPr>
          <a:xfrm>
            <a:off x="3808590" y="4423712"/>
            <a:ext cx="5115289" cy="1168102"/>
          </a:xfrm>
          <a:prstGeom prst="rect">
            <a:avLst/>
          </a:prstGeom>
          <a:noFill/>
          <a:ln>
            <a:noFill/>
          </a:ln>
        </p:spPr>
      </p:pic>
      <p:sp>
        <p:nvSpPr>
          <p:cNvPr id="153" name="Shape 15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Shape 158"/>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Order of operations: + - × ÷</a:t>
            </a:r>
            <a:endParaRPr/>
          </a:p>
        </p:txBody>
      </p:sp>
      <p:sp>
        <p:nvSpPr>
          <p:cNvPr id="159" name="Shape 159"/>
          <p:cNvSpPr txBox="1"/>
          <p:nvPr>
            <p:ph idx="1" type="body"/>
          </p:nvPr>
        </p:nvSpPr>
        <p:spPr>
          <a:xfrm>
            <a:off x="298007" y="1145338"/>
            <a:ext cx="5712650" cy="50435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3600"/>
              <a:buFont typeface="Arial"/>
              <a:buNone/>
            </a:pPr>
            <a:r>
              <a:rPr b="0" i="0" lang="en-US" sz="3600" u="none" cap="none" strike="noStrike">
                <a:solidFill>
                  <a:srgbClr val="323233"/>
                </a:solidFill>
                <a:latin typeface="Calibri"/>
                <a:ea typeface="Calibri"/>
                <a:cs typeface="Calibri"/>
                <a:sym typeface="Calibri"/>
              </a:rPr>
              <a:t>What do you do when there is a problem in production?</a:t>
            </a:r>
            <a:endParaRPr/>
          </a:p>
          <a:p>
            <a:pPr indent="0" lvl="0" marL="0" marR="0" rtl="0" algn="l">
              <a:lnSpc>
                <a:spcPct val="100000"/>
              </a:lnSpc>
              <a:spcBef>
                <a:spcPts val="0"/>
              </a:spcBef>
              <a:spcAft>
                <a:spcPts val="0"/>
              </a:spcAft>
              <a:buClr>
                <a:schemeClr val="dk1"/>
              </a:buClr>
              <a:buSzPts val="3200"/>
              <a:buFont typeface="Arial"/>
              <a:buNone/>
            </a:pPr>
            <a:r>
              <a:t/>
            </a:r>
            <a:endParaRPr b="0" i="0" sz="3200" u="none" cap="none" strike="noStrike">
              <a:solidFill>
                <a:srgbClr val="323233"/>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3200"/>
              <a:buFont typeface="Arial"/>
              <a:buNone/>
            </a:pPr>
            <a:r>
              <a:t/>
            </a:r>
            <a:endParaRPr b="0" i="0" sz="3200" u="none" cap="none" strike="noStrike">
              <a:solidFill>
                <a:srgbClr val="323233"/>
              </a:solidFill>
              <a:latin typeface="Calibri"/>
              <a:ea typeface="Calibri"/>
              <a:cs typeface="Calibri"/>
              <a:sym typeface="Calibri"/>
            </a:endParaRPr>
          </a:p>
        </p:txBody>
      </p:sp>
      <p:pic>
        <p:nvPicPr>
          <p:cNvPr id="160" name="Shape 160"/>
          <p:cNvPicPr preferRelativeResize="0"/>
          <p:nvPr>
            <p:ph idx="2" type="body"/>
          </p:nvPr>
        </p:nvPicPr>
        <p:blipFill rotWithShape="1">
          <a:blip r:embed="rId3">
            <a:alphaModFix/>
          </a:blip>
          <a:srcRect b="0" l="0" r="0" t="0"/>
          <a:stretch/>
        </p:blipFill>
        <p:spPr>
          <a:xfrm>
            <a:off x="6063207" y="2131675"/>
            <a:ext cx="5713413" cy="3891547"/>
          </a:xfrm>
          <a:prstGeom prst="rect">
            <a:avLst/>
          </a:prstGeom>
          <a:noFill/>
          <a:ln>
            <a:noFill/>
          </a:ln>
        </p:spPr>
      </p:pic>
      <p:sp>
        <p:nvSpPr>
          <p:cNvPr id="161" name="Shape 16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sp>
        <p:nvSpPr>
          <p:cNvPr id="162" name="Shape 162"/>
          <p:cNvSpPr/>
          <p:nvPr/>
        </p:nvSpPr>
        <p:spPr>
          <a:xfrm>
            <a:off x="7149402" y="1307710"/>
            <a:ext cx="3185091" cy="1328021"/>
          </a:xfrm>
          <a:prstGeom prst="roundRect">
            <a:avLst>
              <a:gd fmla="val 16667" name="adj"/>
            </a:avLst>
          </a:prstGeom>
          <a:solidFill>
            <a:schemeClr val="lt1"/>
          </a:solidFill>
          <a:ln cap="flat" cmpd="sng" w="12700">
            <a:solidFill>
              <a:schemeClr val="dk1"/>
            </a:solidFill>
            <a:prstDash val="solid"/>
            <a:miter lim="400000"/>
            <a:headEnd len="med" w="med" type="none"/>
            <a:tailEnd len="med" w="med" type="none"/>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161616"/>
              </a:buClr>
              <a:buSzPts val="1800"/>
              <a:buFont typeface="Arial"/>
              <a:buNone/>
            </a:pPr>
            <a:r>
              <a:rPr b="0" i="0" lang="en-US" sz="1800" u="none" cap="none" strike="noStrike">
                <a:solidFill>
                  <a:srgbClr val="161616"/>
                </a:solidFill>
                <a:latin typeface="Arial"/>
                <a:ea typeface="Arial"/>
                <a:cs typeface="Arial"/>
                <a:sym typeface="Arial"/>
              </a:rPr>
              <a:t>Let’s solve this problem by using the big data none of us have the slightest idea what to do with…</a:t>
            </a:r>
            <a:endParaRPr b="0" i="0" sz="1800" u="none" cap="none" strike="noStrike">
              <a:solidFill>
                <a:srgbClr val="161616"/>
              </a:solidFill>
              <a:latin typeface="Arial"/>
              <a:ea typeface="Arial"/>
              <a:cs typeface="Arial"/>
              <a:sym typeface="Arial"/>
            </a:endParaRPr>
          </a:p>
        </p:txBody>
      </p:sp>
      <p:sp>
        <p:nvSpPr>
          <p:cNvPr id="163" name="Shape 163"/>
          <p:cNvSpPr/>
          <p:nvPr/>
        </p:nvSpPr>
        <p:spPr>
          <a:xfrm>
            <a:off x="9821994" y="2491533"/>
            <a:ext cx="336055" cy="336055"/>
          </a:xfrm>
          <a:prstGeom prst="ellipse">
            <a:avLst/>
          </a:prstGeom>
          <a:solidFill>
            <a:schemeClr val="lt1"/>
          </a:solidFill>
          <a:ln cap="flat" cmpd="sng" w="12700">
            <a:solidFill>
              <a:schemeClr val="dk1"/>
            </a:solidFill>
            <a:prstDash val="solid"/>
            <a:miter lim="800000"/>
            <a:headEnd len="med" w="med" type="none"/>
            <a:tailEnd len="med" w="med" type="none"/>
          </a:ln>
        </p:spPr>
        <p:txBody>
          <a:bodyPr anchorCtr="0" anchor="ctr" bIns="45700" lIns="45700" spcFirstLastPara="1" rIns="45700" wrap="square" tIns="45700">
            <a:noAutofit/>
          </a:bodyPr>
          <a:lstStyle/>
          <a:p>
            <a:pPr indent="-50800" lvl="0" marL="2286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Calibri"/>
              <a:ea typeface="Calibri"/>
              <a:cs typeface="Calibri"/>
              <a:sym typeface="Calibri"/>
            </a:endParaRPr>
          </a:p>
        </p:txBody>
      </p:sp>
      <p:sp>
        <p:nvSpPr>
          <p:cNvPr id="164" name="Shape 164"/>
          <p:cNvSpPr/>
          <p:nvPr/>
        </p:nvSpPr>
        <p:spPr>
          <a:xfrm>
            <a:off x="10113234" y="2797610"/>
            <a:ext cx="189695" cy="189695"/>
          </a:xfrm>
          <a:prstGeom prst="ellipse">
            <a:avLst/>
          </a:prstGeom>
          <a:solidFill>
            <a:schemeClr val="lt1"/>
          </a:solidFill>
          <a:ln cap="flat" cmpd="sng" w="12700">
            <a:solidFill>
              <a:schemeClr val="dk1"/>
            </a:solidFill>
            <a:prstDash val="solid"/>
            <a:miter lim="800000"/>
            <a:headEnd len="med" w="med" type="none"/>
            <a:tailEnd len="med" w="med" type="none"/>
          </a:ln>
        </p:spPr>
        <p:txBody>
          <a:bodyPr anchorCtr="0" anchor="ctr" bIns="45700" lIns="45700" spcFirstLastPara="1" rIns="45700" wrap="square" tIns="45700">
            <a:noAutofit/>
          </a:bodyPr>
          <a:lstStyle/>
          <a:p>
            <a:pPr indent="-50800" lvl="0" marL="2286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Shape 169"/>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Mom questions...</a:t>
            </a:r>
            <a:endParaRPr/>
          </a:p>
        </p:txBody>
      </p:sp>
      <p:sp>
        <p:nvSpPr>
          <p:cNvPr id="170" name="Shape 170"/>
          <p:cNvSpPr txBox="1"/>
          <p:nvPr>
            <p:ph idx="1" type="body"/>
          </p:nvPr>
        </p:nvSpPr>
        <p:spPr>
          <a:xfrm>
            <a:off x="298007" y="1145338"/>
            <a:ext cx="5712650" cy="50435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3200"/>
              <a:buFont typeface="Arial"/>
              <a:buNone/>
            </a:pPr>
            <a:r>
              <a:rPr b="0" i="0" lang="en-US" sz="3200" u="none" cap="none" strike="noStrike">
                <a:solidFill>
                  <a:srgbClr val="323233"/>
                </a:solidFill>
                <a:latin typeface="Calibri"/>
                <a:ea typeface="Calibri"/>
                <a:cs typeface="Calibri"/>
                <a:sym typeface="Calibri"/>
              </a:rPr>
              <a:t>Why isn’t the printer printing?</a:t>
            </a:r>
            <a:endParaRPr/>
          </a:p>
          <a:p>
            <a:pPr indent="0" lvl="0" marL="0" marR="0" rtl="0" algn="l">
              <a:lnSpc>
                <a:spcPct val="100000"/>
              </a:lnSpc>
              <a:spcBef>
                <a:spcPts val="0"/>
              </a:spcBef>
              <a:spcAft>
                <a:spcPts val="0"/>
              </a:spcAft>
              <a:buClr>
                <a:schemeClr val="dk1"/>
              </a:buClr>
              <a:buSzPts val="3200"/>
              <a:buFont typeface="Arial"/>
              <a:buNone/>
            </a:pPr>
            <a:r>
              <a:t/>
            </a:r>
            <a:endParaRPr b="0" i="0" sz="3200" u="none" cap="none" strike="noStrike">
              <a:solidFill>
                <a:srgbClr val="323233"/>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3200"/>
              <a:buFont typeface="Arial"/>
              <a:buNone/>
            </a:pPr>
            <a:r>
              <a:rPr b="0" i="0" lang="en-US" sz="3200" u="none" cap="none" strike="noStrike">
                <a:solidFill>
                  <a:srgbClr val="323233"/>
                </a:solidFill>
                <a:latin typeface="Calibri"/>
                <a:ea typeface="Calibri"/>
                <a:cs typeface="Calibri"/>
                <a:sym typeface="Calibri"/>
              </a:rPr>
              <a:t>The CPU is spiked. Why?</a:t>
            </a:r>
            <a:endParaRPr/>
          </a:p>
          <a:p>
            <a:pPr indent="0" lvl="0" marL="0" marR="0" rtl="0" algn="l">
              <a:lnSpc>
                <a:spcPct val="100000"/>
              </a:lnSpc>
              <a:spcBef>
                <a:spcPts val="0"/>
              </a:spcBef>
              <a:spcAft>
                <a:spcPts val="0"/>
              </a:spcAft>
              <a:buClr>
                <a:schemeClr val="dk1"/>
              </a:buClr>
              <a:buSzPts val="3200"/>
              <a:buFont typeface="Arial"/>
              <a:buNone/>
            </a:pPr>
            <a:r>
              <a:t/>
            </a:r>
            <a:endParaRPr b="0" i="0" sz="3200" u="none" cap="none" strike="noStrike">
              <a:solidFill>
                <a:srgbClr val="323233"/>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3200"/>
              <a:buFont typeface="Arial"/>
              <a:buNone/>
            </a:pPr>
            <a:r>
              <a:rPr b="0" i="0" lang="en-US" sz="3200" u="none" cap="none" strike="noStrike">
                <a:solidFill>
                  <a:srgbClr val="323233"/>
                </a:solidFill>
                <a:latin typeface="Calibri"/>
                <a:ea typeface="Calibri"/>
                <a:cs typeface="Calibri"/>
                <a:sym typeface="Calibri"/>
              </a:rPr>
              <a:t>The software isn’t working. Why?</a:t>
            </a:r>
            <a:endParaRPr/>
          </a:p>
          <a:p>
            <a:pPr indent="0" lvl="0" marL="0" marR="0" rtl="0" algn="l">
              <a:lnSpc>
                <a:spcPct val="100000"/>
              </a:lnSpc>
              <a:spcBef>
                <a:spcPts val="0"/>
              </a:spcBef>
              <a:spcAft>
                <a:spcPts val="0"/>
              </a:spcAft>
              <a:buClr>
                <a:schemeClr val="dk1"/>
              </a:buClr>
              <a:buSzPts val="3200"/>
              <a:buFont typeface="Arial"/>
              <a:buNone/>
            </a:pPr>
            <a:r>
              <a:t/>
            </a:r>
            <a:endParaRPr b="0" i="0" sz="3200" u="none" cap="none" strike="noStrike">
              <a:solidFill>
                <a:srgbClr val="323233"/>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3200"/>
              <a:buFont typeface="Arial"/>
              <a:buNone/>
            </a:pPr>
            <a:r>
              <a:rPr b="0" i="0" lang="en-US" sz="3200" u="none" cap="none" strike="noStrike">
                <a:solidFill>
                  <a:srgbClr val="323233"/>
                </a:solidFill>
                <a:latin typeface="Calibri"/>
                <a:ea typeface="Calibri"/>
                <a:cs typeface="Calibri"/>
                <a:sym typeface="Calibri"/>
              </a:rPr>
              <a:t>Why is the software slow?</a:t>
            </a:r>
            <a:endParaRPr/>
          </a:p>
        </p:txBody>
      </p:sp>
      <p:pic>
        <p:nvPicPr>
          <p:cNvPr id="171" name="Shape 171"/>
          <p:cNvPicPr preferRelativeResize="0"/>
          <p:nvPr>
            <p:ph idx="2" type="body"/>
          </p:nvPr>
        </p:nvPicPr>
        <p:blipFill rotWithShape="1">
          <a:blip r:embed="rId3">
            <a:alphaModFix/>
          </a:blip>
          <a:srcRect b="0" l="0" r="0" t="0"/>
          <a:stretch/>
        </p:blipFill>
        <p:spPr>
          <a:xfrm>
            <a:off x="6162675" y="1348312"/>
            <a:ext cx="5713413" cy="3808942"/>
          </a:xfrm>
          <a:prstGeom prst="rect">
            <a:avLst/>
          </a:prstGeom>
          <a:noFill/>
          <a:ln>
            <a:noFill/>
          </a:ln>
        </p:spPr>
      </p:pic>
      <p:sp>
        <p:nvSpPr>
          <p:cNvPr id="172" name="Shape 17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Shape 177"/>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Time Reproduce Logs Data Performance Counters More Logs</a:t>
            </a:r>
            <a:endParaRPr/>
          </a:p>
        </p:txBody>
      </p:sp>
      <p:sp>
        <p:nvSpPr>
          <p:cNvPr id="178" name="Shape 178"/>
          <p:cNvSpPr txBox="1"/>
          <p:nvPr>
            <p:ph idx="1" type="body"/>
          </p:nvPr>
        </p:nvSpPr>
        <p:spPr>
          <a:xfrm>
            <a:off x="298007" y="1145338"/>
            <a:ext cx="5712650" cy="50435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3200"/>
              <a:buFont typeface="Arial"/>
              <a:buNone/>
            </a:pPr>
            <a:r>
              <a:rPr b="0" i="0" lang="en-US" sz="3200" u="none" cap="none" strike="noStrike">
                <a:solidFill>
                  <a:srgbClr val="323233"/>
                </a:solidFill>
                <a:latin typeface="Calibri"/>
                <a:ea typeface="Calibri"/>
                <a:cs typeface="Calibri"/>
                <a:sym typeface="Calibri"/>
              </a:rPr>
              <a:t>When did the problem start?</a:t>
            </a:r>
            <a:endParaRPr/>
          </a:p>
          <a:p>
            <a:pPr indent="0" lvl="0" marL="0" marR="0" rtl="0" algn="l">
              <a:lnSpc>
                <a:spcPct val="100000"/>
              </a:lnSpc>
              <a:spcBef>
                <a:spcPts val="0"/>
              </a:spcBef>
              <a:spcAft>
                <a:spcPts val="0"/>
              </a:spcAft>
              <a:buClr>
                <a:schemeClr val="dk1"/>
              </a:buClr>
              <a:buSzPts val="3200"/>
              <a:buFont typeface="Arial"/>
              <a:buNone/>
            </a:pPr>
            <a:r>
              <a:rPr b="0" i="0" lang="en-US" sz="3200" u="none" cap="none" strike="noStrike">
                <a:solidFill>
                  <a:srgbClr val="323233"/>
                </a:solidFill>
                <a:latin typeface="Calibri"/>
                <a:ea typeface="Calibri"/>
                <a:cs typeface="Calibri"/>
                <a:sym typeface="Calibri"/>
              </a:rPr>
              <a:t>Which systems were affected?</a:t>
            </a:r>
            <a:endParaRPr/>
          </a:p>
          <a:p>
            <a:pPr indent="0" lvl="0" marL="0" marR="0" rtl="0" algn="l">
              <a:lnSpc>
                <a:spcPct val="100000"/>
              </a:lnSpc>
              <a:spcBef>
                <a:spcPts val="0"/>
              </a:spcBef>
              <a:spcAft>
                <a:spcPts val="0"/>
              </a:spcAft>
              <a:buClr>
                <a:schemeClr val="dk1"/>
              </a:buClr>
              <a:buSzPts val="3200"/>
              <a:buFont typeface="Arial"/>
              <a:buNone/>
            </a:pPr>
            <a:r>
              <a:rPr b="0" i="0" lang="en-US" sz="3200" u="none" cap="none" strike="noStrike">
                <a:solidFill>
                  <a:srgbClr val="323233"/>
                </a:solidFill>
                <a:latin typeface="Calibri"/>
                <a:ea typeface="Calibri"/>
                <a:cs typeface="Calibri"/>
                <a:sym typeface="Calibri"/>
              </a:rPr>
              <a:t>What changed?</a:t>
            </a:r>
            <a:endParaRPr/>
          </a:p>
          <a:p>
            <a:pPr indent="0" lvl="0" marL="0" marR="0" rtl="0" algn="l">
              <a:lnSpc>
                <a:spcPct val="100000"/>
              </a:lnSpc>
              <a:spcBef>
                <a:spcPts val="0"/>
              </a:spcBef>
              <a:spcAft>
                <a:spcPts val="0"/>
              </a:spcAft>
              <a:buClr>
                <a:schemeClr val="dk1"/>
              </a:buClr>
              <a:buSzPts val="3200"/>
              <a:buFont typeface="Arial"/>
              <a:buNone/>
            </a:pPr>
            <a:r>
              <a:rPr b="0" i="0" lang="en-US" sz="3200" u="none" cap="none" strike="noStrike">
                <a:solidFill>
                  <a:srgbClr val="323233"/>
                </a:solidFill>
                <a:latin typeface="Calibri"/>
                <a:ea typeface="Calibri"/>
                <a:cs typeface="Calibri"/>
                <a:sym typeface="Calibri"/>
              </a:rPr>
              <a:t>Can you reproduce the issue?</a:t>
            </a:r>
            <a:endParaRPr/>
          </a:p>
          <a:p>
            <a:pPr indent="0" lvl="0" marL="0" marR="0" rtl="0" algn="l">
              <a:lnSpc>
                <a:spcPct val="100000"/>
              </a:lnSpc>
              <a:spcBef>
                <a:spcPts val="0"/>
              </a:spcBef>
              <a:spcAft>
                <a:spcPts val="0"/>
              </a:spcAft>
              <a:buClr>
                <a:schemeClr val="dk1"/>
              </a:buClr>
              <a:buSzPts val="3200"/>
              <a:buFont typeface="Arial"/>
              <a:buNone/>
            </a:pPr>
            <a:r>
              <a:rPr b="0" i="0" lang="en-US" sz="3200" u="none" cap="none" strike="noStrike">
                <a:solidFill>
                  <a:srgbClr val="323233"/>
                </a:solidFill>
                <a:latin typeface="Calibri"/>
                <a:ea typeface="Calibri"/>
                <a:cs typeface="Calibri"/>
                <a:sym typeface="Calibri"/>
              </a:rPr>
              <a:t>Can you send me the logs?</a:t>
            </a:r>
            <a:endParaRPr/>
          </a:p>
          <a:p>
            <a:pPr indent="0" lvl="0" marL="0" marR="0" rtl="0" algn="l">
              <a:lnSpc>
                <a:spcPct val="100000"/>
              </a:lnSpc>
              <a:spcBef>
                <a:spcPts val="0"/>
              </a:spcBef>
              <a:spcAft>
                <a:spcPts val="0"/>
              </a:spcAft>
              <a:buClr>
                <a:schemeClr val="dk1"/>
              </a:buClr>
              <a:buSzPts val="3200"/>
              <a:buFont typeface="Arial"/>
              <a:buNone/>
            </a:pPr>
            <a:r>
              <a:rPr b="0" i="0" lang="en-US" sz="3200" u="none" cap="none" strike="noStrike">
                <a:solidFill>
                  <a:srgbClr val="323233"/>
                </a:solidFill>
                <a:latin typeface="Calibri"/>
                <a:ea typeface="Calibri"/>
                <a:cs typeface="Calibri"/>
                <a:sym typeface="Calibri"/>
              </a:rPr>
              <a:t>Can you run the diagnostics tool?</a:t>
            </a:r>
            <a:endParaRPr/>
          </a:p>
        </p:txBody>
      </p:sp>
      <p:pic>
        <p:nvPicPr>
          <p:cNvPr id="179" name="Shape 179"/>
          <p:cNvPicPr preferRelativeResize="0"/>
          <p:nvPr>
            <p:ph idx="2" type="body"/>
          </p:nvPr>
        </p:nvPicPr>
        <p:blipFill rotWithShape="1">
          <a:blip r:embed="rId3">
            <a:alphaModFix/>
          </a:blip>
          <a:srcRect b="0" l="0" r="0" t="0"/>
          <a:stretch/>
        </p:blipFill>
        <p:spPr>
          <a:xfrm>
            <a:off x="6162675" y="1176862"/>
            <a:ext cx="5713413" cy="3808942"/>
          </a:xfrm>
          <a:prstGeom prst="rect">
            <a:avLst/>
          </a:prstGeom>
          <a:noFill/>
          <a:ln>
            <a:noFill/>
          </a:ln>
        </p:spPr>
      </p:pic>
      <p:sp>
        <p:nvSpPr>
          <p:cNvPr id="180" name="Shape 18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Shape 185"/>
          <p:cNvSpPr txBox="1"/>
          <p:nvPr>
            <p:ph type="title"/>
          </p:nvPr>
        </p:nvSpPr>
        <p:spPr>
          <a:xfrm>
            <a:off x="266372" y="240079"/>
            <a:ext cx="9860282" cy="514353"/>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I am the Google search of my logs</a:t>
            </a:r>
            <a:endParaRPr/>
          </a:p>
        </p:txBody>
      </p:sp>
      <p:sp>
        <p:nvSpPr>
          <p:cNvPr id="186" name="Shape 186"/>
          <p:cNvSpPr txBox="1"/>
          <p:nvPr>
            <p:ph idx="1" type="body"/>
          </p:nvPr>
        </p:nvSpPr>
        <p:spPr>
          <a:xfrm>
            <a:off x="298007" y="1145338"/>
            <a:ext cx="5712650" cy="5043563"/>
          </a:xfrm>
          <a:prstGeom prst="rect">
            <a:avLst/>
          </a:prstGeom>
          <a:noFill/>
          <a:ln>
            <a:noFill/>
          </a:ln>
        </p:spPr>
        <p:txBody>
          <a:bodyPr anchorCtr="0" anchor="t" bIns="91425" lIns="91425" spcFirstLastPara="1" rIns="91425" wrap="square" tIns="91425">
            <a:noAutofit/>
          </a:bodyPr>
          <a:lstStyle/>
          <a:p>
            <a:pPr indent="-431800" lvl="0" marL="457200" marR="0" rtl="0" algn="l">
              <a:lnSpc>
                <a:spcPct val="100000"/>
              </a:lnSpc>
              <a:spcBef>
                <a:spcPts val="0"/>
              </a:spcBef>
              <a:spcAft>
                <a:spcPts val="0"/>
              </a:spcAft>
              <a:buClr>
                <a:srgbClr val="323233"/>
              </a:buClr>
              <a:buSzPts val="3200"/>
              <a:buFont typeface="Calibri"/>
              <a:buChar char="•"/>
            </a:pPr>
            <a:r>
              <a:rPr b="0" i="0" lang="en-US" sz="3200" u="none" cap="none" strike="noStrike">
                <a:solidFill>
                  <a:srgbClr val="323233"/>
                </a:solidFill>
                <a:latin typeface="Calibri"/>
                <a:ea typeface="Calibri"/>
                <a:cs typeface="Calibri"/>
                <a:sym typeface="Calibri"/>
              </a:rPr>
              <a:t>Yay! You got the logs.</a:t>
            </a:r>
            <a:endParaRPr b="0" i="0" sz="3200" u="none" cap="none" strike="noStrike">
              <a:solidFill>
                <a:srgbClr val="323233"/>
              </a:solidFill>
              <a:latin typeface="Calibri"/>
              <a:ea typeface="Calibri"/>
              <a:cs typeface="Calibri"/>
              <a:sym typeface="Calibri"/>
            </a:endParaRPr>
          </a:p>
          <a:p>
            <a:pPr indent="-431800" lvl="0" marL="457200" marR="0" rtl="0" algn="l">
              <a:lnSpc>
                <a:spcPct val="100000"/>
              </a:lnSpc>
              <a:spcBef>
                <a:spcPts val="0"/>
              </a:spcBef>
              <a:spcAft>
                <a:spcPts val="0"/>
              </a:spcAft>
              <a:buClr>
                <a:srgbClr val="323233"/>
              </a:buClr>
              <a:buSzPts val="3200"/>
              <a:buFont typeface="Calibri"/>
              <a:buChar char="•"/>
            </a:pPr>
            <a:r>
              <a:rPr b="0" i="0" lang="en-US" sz="3200" u="none" cap="none" strike="noStrike">
                <a:solidFill>
                  <a:srgbClr val="323233"/>
                </a:solidFill>
                <a:latin typeface="Calibri"/>
                <a:ea typeface="Calibri"/>
                <a:cs typeface="Calibri"/>
                <a:sym typeface="Calibri"/>
              </a:rPr>
              <a:t>Let’s chip!</a:t>
            </a:r>
            <a:endParaRPr b="0" i="0" sz="3200" u="none" cap="none" strike="noStrike">
              <a:solidFill>
                <a:srgbClr val="323233"/>
              </a:solidFill>
              <a:latin typeface="Calibri"/>
              <a:ea typeface="Calibri"/>
              <a:cs typeface="Calibri"/>
              <a:sym typeface="Calibri"/>
            </a:endParaRPr>
          </a:p>
          <a:p>
            <a:pPr indent="-431800" lvl="0" marL="457200" marR="0" rtl="0" algn="l">
              <a:lnSpc>
                <a:spcPct val="100000"/>
              </a:lnSpc>
              <a:spcBef>
                <a:spcPts val="0"/>
              </a:spcBef>
              <a:spcAft>
                <a:spcPts val="0"/>
              </a:spcAft>
              <a:buClr>
                <a:srgbClr val="323233"/>
              </a:buClr>
              <a:buSzPts val="3200"/>
              <a:buFont typeface="Calibri"/>
              <a:buChar char="•"/>
            </a:pPr>
            <a:r>
              <a:rPr b="0" i="0" lang="en-US" sz="3200" u="none" cap="none" strike="noStrike">
                <a:solidFill>
                  <a:srgbClr val="323233"/>
                </a:solidFill>
                <a:latin typeface="Calibri"/>
                <a:ea typeface="Calibri"/>
                <a:cs typeface="Calibri"/>
                <a:sym typeface="Calibri"/>
              </a:rPr>
              <a:t>Luckily the system has 42 sets of logs that are </a:t>
            </a:r>
            <a:br>
              <a:rPr b="0" i="0" lang="en-US" sz="3200" u="none" cap="none" strike="noStrike">
                <a:solidFill>
                  <a:srgbClr val="323233"/>
                </a:solidFill>
                <a:latin typeface="Calibri"/>
                <a:ea typeface="Calibri"/>
                <a:cs typeface="Calibri"/>
                <a:sym typeface="Calibri"/>
              </a:rPr>
            </a:br>
            <a:r>
              <a:rPr b="0" i="0" lang="en-US" sz="3200" u="none" cap="none" strike="noStrike">
                <a:solidFill>
                  <a:srgbClr val="323233"/>
                </a:solidFill>
                <a:latin typeface="Calibri"/>
                <a:ea typeface="Calibri"/>
                <a:cs typeface="Calibri"/>
                <a:sym typeface="Calibri"/>
              </a:rPr>
              <a:t>not centralized.</a:t>
            </a:r>
            <a:endParaRPr b="0" i="0" sz="3200" u="none" cap="none" strike="noStrike">
              <a:solidFill>
                <a:srgbClr val="323233"/>
              </a:solidFill>
              <a:latin typeface="Calibri"/>
              <a:ea typeface="Calibri"/>
              <a:cs typeface="Calibri"/>
              <a:sym typeface="Calibri"/>
            </a:endParaRPr>
          </a:p>
          <a:p>
            <a:pPr indent="-431800" lvl="0" marL="457200" marR="0" rtl="0" algn="l">
              <a:lnSpc>
                <a:spcPct val="100000"/>
              </a:lnSpc>
              <a:spcBef>
                <a:spcPts val="0"/>
              </a:spcBef>
              <a:spcAft>
                <a:spcPts val="0"/>
              </a:spcAft>
              <a:buClr>
                <a:srgbClr val="323233"/>
              </a:buClr>
              <a:buSzPts val="3200"/>
              <a:buFont typeface="Calibri"/>
              <a:buChar char="•"/>
            </a:pPr>
            <a:r>
              <a:rPr b="0" i="0" lang="en-US" sz="3200" u="none" cap="none" strike="noStrike">
                <a:solidFill>
                  <a:srgbClr val="323233"/>
                </a:solidFill>
                <a:latin typeface="Calibri"/>
                <a:ea typeface="Calibri"/>
                <a:cs typeface="Calibri"/>
                <a:sym typeface="Calibri"/>
              </a:rPr>
              <a:t>Our system has centralized logs that create</a:t>
            </a:r>
            <a:br>
              <a:rPr b="0" i="0" lang="en-US" sz="3200" u="none" cap="none" strike="noStrike">
                <a:solidFill>
                  <a:srgbClr val="323233"/>
                </a:solidFill>
                <a:latin typeface="Calibri"/>
                <a:ea typeface="Calibri"/>
                <a:cs typeface="Calibri"/>
                <a:sym typeface="Calibri"/>
              </a:rPr>
            </a:br>
            <a:r>
              <a:rPr b="0" i="0" lang="en-US" sz="3200" u="none" cap="none" strike="noStrike">
                <a:solidFill>
                  <a:srgbClr val="323233"/>
                </a:solidFill>
                <a:latin typeface="Calibri"/>
                <a:ea typeface="Calibri"/>
                <a:cs typeface="Calibri"/>
                <a:sym typeface="Calibri"/>
              </a:rPr>
              <a:t>500 MB of logs per minute.</a:t>
            </a:r>
            <a:endParaRPr b="0" i="0" sz="3200" u="none" cap="none" strike="noStrike">
              <a:solidFill>
                <a:srgbClr val="323233"/>
              </a:solidFill>
              <a:latin typeface="Calibri"/>
              <a:ea typeface="Calibri"/>
              <a:cs typeface="Calibri"/>
              <a:sym typeface="Calibri"/>
            </a:endParaRPr>
          </a:p>
          <a:p>
            <a:pPr indent="-431800" lvl="0" marL="457200" marR="0" rtl="0" algn="l">
              <a:lnSpc>
                <a:spcPct val="100000"/>
              </a:lnSpc>
              <a:spcBef>
                <a:spcPts val="0"/>
              </a:spcBef>
              <a:spcAft>
                <a:spcPts val="0"/>
              </a:spcAft>
              <a:buClr>
                <a:srgbClr val="323233"/>
              </a:buClr>
              <a:buSzPts val="3200"/>
              <a:buFont typeface="Calibri"/>
              <a:buChar char="•"/>
            </a:pPr>
            <a:r>
              <a:rPr b="0" i="0" lang="en-US" sz="3200" u="none" cap="none" strike="noStrike">
                <a:solidFill>
                  <a:srgbClr val="323233"/>
                </a:solidFill>
                <a:latin typeface="Calibri"/>
                <a:ea typeface="Calibri"/>
                <a:cs typeface="Calibri"/>
                <a:sym typeface="Calibri"/>
              </a:rPr>
              <a:t>I will search for “ERROR.”</a:t>
            </a:r>
            <a:endParaRPr b="0" i="0" sz="3200" u="none" cap="none" strike="noStrike">
              <a:solidFill>
                <a:srgbClr val="323233"/>
              </a:solidFill>
              <a:latin typeface="Calibri"/>
              <a:ea typeface="Calibri"/>
              <a:cs typeface="Calibri"/>
              <a:sym typeface="Calibri"/>
            </a:endParaRPr>
          </a:p>
        </p:txBody>
      </p:sp>
      <p:pic>
        <p:nvPicPr>
          <p:cNvPr id="187" name="Shape 187"/>
          <p:cNvPicPr preferRelativeResize="0"/>
          <p:nvPr>
            <p:ph idx="2" type="body"/>
          </p:nvPr>
        </p:nvPicPr>
        <p:blipFill rotWithShape="1">
          <a:blip r:embed="rId3">
            <a:alphaModFix/>
          </a:blip>
          <a:srcRect b="0" l="0" r="0" t="0"/>
          <a:stretch/>
        </p:blipFill>
        <p:spPr>
          <a:xfrm>
            <a:off x="6162675" y="1291162"/>
            <a:ext cx="5713413" cy="3808942"/>
          </a:xfrm>
          <a:prstGeom prst="rect">
            <a:avLst/>
          </a:prstGeom>
          <a:noFill/>
          <a:ln>
            <a:noFill/>
          </a:ln>
        </p:spPr>
      </p:pic>
      <p:sp>
        <p:nvSpPr>
          <p:cNvPr id="188" name="Shape 18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Shape 193"/>
          <p:cNvSpPr txBox="1"/>
          <p:nvPr>
            <p:ph type="title"/>
          </p:nvPr>
        </p:nvSpPr>
        <p:spPr>
          <a:xfrm>
            <a:off x="266372" y="240079"/>
            <a:ext cx="9860282" cy="514353"/>
          </a:xfrm>
          <a:prstGeom prst="rect">
            <a:avLst/>
          </a:prstGeom>
          <a:noFill/>
          <a:ln>
            <a:noFill/>
          </a:ln>
        </p:spPr>
        <p:txBody>
          <a:bodyPr anchorCtr="0" anchor="ctr" bIns="45700" lIns="45700" spcFirstLastPara="1" rIns="45700" wrap="square" tIns="45700">
            <a:noAutofit/>
          </a:bodyPr>
          <a:lstStyle/>
          <a:p>
            <a:pPr indent="0" lvl="0" marL="0" marR="0" rtl="0" algn="l">
              <a:lnSpc>
                <a:spcPct val="90000"/>
              </a:lnSpc>
              <a:spcBef>
                <a:spcPts val="0"/>
              </a:spcBef>
              <a:spcAft>
                <a:spcPts val="0"/>
              </a:spcAft>
              <a:buClr>
                <a:schemeClr val="lt1"/>
              </a:buClr>
              <a:buSzPts val="2400"/>
              <a:buFont typeface="Arial"/>
              <a:buNone/>
            </a:pPr>
            <a:r>
              <a:rPr b="1" i="0" lang="en-US" sz="2400" u="none" cap="none" strike="noStrike">
                <a:solidFill>
                  <a:schemeClr val="lt1"/>
                </a:solidFill>
                <a:latin typeface="Arial"/>
                <a:ea typeface="Arial"/>
                <a:cs typeface="Arial"/>
                <a:sym typeface="Arial"/>
              </a:rPr>
              <a:t>What is monitoring?</a:t>
            </a:r>
            <a:endParaRPr b="1" i="0" sz="2400" u="none" cap="none" strike="noStrike">
              <a:solidFill>
                <a:schemeClr val="lt1"/>
              </a:solidFill>
              <a:latin typeface="Arial"/>
              <a:ea typeface="Arial"/>
              <a:cs typeface="Arial"/>
              <a:sym typeface="Arial"/>
            </a:endParaRPr>
          </a:p>
        </p:txBody>
      </p:sp>
      <p:sp>
        <p:nvSpPr>
          <p:cNvPr id="194" name="Shape 194"/>
          <p:cNvSpPr txBox="1"/>
          <p:nvPr>
            <p:ph idx="1" type="body"/>
          </p:nvPr>
        </p:nvSpPr>
        <p:spPr>
          <a:xfrm>
            <a:off x="298007" y="1145338"/>
            <a:ext cx="5712650" cy="5043563"/>
          </a:xfrm>
          <a:prstGeom prst="rect">
            <a:avLst/>
          </a:prstGeom>
          <a:noFill/>
          <a:ln>
            <a:noFill/>
          </a:ln>
        </p:spPr>
        <p:txBody>
          <a:bodyPr anchorCtr="0" anchor="t" bIns="45700" lIns="91425" spcFirstLastPara="1" rIns="91425" wrap="square" tIns="45700">
            <a:noAutofit/>
          </a:bodyPr>
          <a:lstStyle/>
          <a:p>
            <a:pPr indent="-228600" lvl="0" marL="228600" marR="0" rtl="0" algn="l">
              <a:lnSpc>
                <a:spcPct val="100000"/>
              </a:lnSpc>
              <a:spcBef>
                <a:spcPts val="0"/>
              </a:spcBef>
              <a:spcAft>
                <a:spcPts val="0"/>
              </a:spcAft>
              <a:buClr>
                <a:schemeClr val="dk1"/>
              </a:buClr>
              <a:buSzPts val="2800"/>
              <a:buFont typeface="Arial"/>
              <a:buChar char="•"/>
            </a:pPr>
            <a:r>
              <a:rPr b="0" i="0" lang="en-US" sz="2800" u="none" cap="none" strike="noStrike">
                <a:solidFill>
                  <a:srgbClr val="323233"/>
                </a:solidFill>
                <a:latin typeface="Calibri"/>
                <a:ea typeface="Calibri"/>
                <a:cs typeface="Calibri"/>
                <a:sym typeface="Calibri"/>
              </a:rPr>
              <a:t>Monitoring is the active or passive gathering of numeric and text data for storage and analysis.</a:t>
            </a:r>
            <a:endParaRPr/>
          </a:p>
          <a:p>
            <a:pPr indent="0" lvl="0" marL="0" marR="0" rtl="0" algn="l">
              <a:lnSpc>
                <a:spcPct val="100000"/>
              </a:lnSpc>
              <a:spcBef>
                <a:spcPts val="1000"/>
              </a:spcBef>
              <a:spcAft>
                <a:spcPts val="0"/>
              </a:spcAft>
              <a:buClr>
                <a:schemeClr val="dk1"/>
              </a:buClr>
              <a:buSzPts val="2800"/>
              <a:buFont typeface="Arial"/>
              <a:buNone/>
            </a:pPr>
            <a:r>
              <a:rPr b="0" i="0" lang="en-US" sz="2800" u="none" cap="none" strike="noStrike">
                <a:solidFill>
                  <a:srgbClr val="323233"/>
                </a:solidFill>
                <a:latin typeface="Calibri"/>
                <a:ea typeface="Calibri"/>
                <a:cs typeface="Calibri"/>
                <a:sym typeface="Calibri"/>
              </a:rPr>
              <a:t>Steps:</a:t>
            </a:r>
            <a:endParaRPr/>
          </a:p>
          <a:p>
            <a:pPr indent="-514350" lvl="1" marL="971550" marR="0" rtl="0" algn="l">
              <a:lnSpc>
                <a:spcPct val="100000"/>
              </a:lnSpc>
              <a:spcBef>
                <a:spcPts val="1000"/>
              </a:spcBef>
              <a:spcAft>
                <a:spcPts val="0"/>
              </a:spcAft>
              <a:buClr>
                <a:schemeClr val="dk1"/>
              </a:buClr>
              <a:buSzPts val="2400"/>
              <a:buFont typeface="Arial"/>
              <a:buAutoNum type="arabicPeriod"/>
            </a:pPr>
            <a:r>
              <a:rPr b="0" i="0" lang="en-US" sz="2400" u="none" cap="none" strike="noStrike">
                <a:solidFill>
                  <a:srgbClr val="323233"/>
                </a:solidFill>
                <a:latin typeface="Calibri"/>
                <a:ea typeface="Calibri"/>
                <a:cs typeface="Calibri"/>
                <a:sym typeface="Calibri"/>
              </a:rPr>
              <a:t>Gather data</a:t>
            </a:r>
            <a:endParaRPr/>
          </a:p>
          <a:p>
            <a:pPr indent="-514350" lvl="1" marL="971550" marR="0" rtl="0" algn="l">
              <a:lnSpc>
                <a:spcPct val="100000"/>
              </a:lnSpc>
              <a:spcBef>
                <a:spcPts val="1000"/>
              </a:spcBef>
              <a:spcAft>
                <a:spcPts val="0"/>
              </a:spcAft>
              <a:buClr>
                <a:schemeClr val="dk1"/>
              </a:buClr>
              <a:buSzPts val="2400"/>
              <a:buFont typeface="Arial"/>
              <a:buAutoNum type="arabicPeriod"/>
            </a:pPr>
            <a:r>
              <a:rPr b="0" i="0" lang="en-US" sz="2400" u="none" cap="none" strike="noStrike">
                <a:solidFill>
                  <a:srgbClr val="323233"/>
                </a:solidFill>
                <a:latin typeface="Calibri"/>
                <a:ea typeface="Calibri"/>
                <a:cs typeface="Calibri"/>
                <a:sym typeface="Calibri"/>
              </a:rPr>
              <a:t>Analyze data</a:t>
            </a:r>
            <a:endParaRPr/>
          </a:p>
          <a:p>
            <a:pPr indent="-514350" lvl="1" marL="971550" marR="0" rtl="0" algn="l">
              <a:lnSpc>
                <a:spcPct val="100000"/>
              </a:lnSpc>
              <a:spcBef>
                <a:spcPts val="1000"/>
              </a:spcBef>
              <a:spcAft>
                <a:spcPts val="0"/>
              </a:spcAft>
              <a:buClr>
                <a:schemeClr val="dk1"/>
              </a:buClr>
              <a:buSzPts val="2400"/>
              <a:buFont typeface="Arial"/>
              <a:buAutoNum type="arabicPeriod"/>
            </a:pPr>
            <a:r>
              <a:rPr b="0" i="0" lang="en-US" sz="2400" u="none" cap="none" strike="noStrike">
                <a:solidFill>
                  <a:srgbClr val="323233"/>
                </a:solidFill>
                <a:latin typeface="Calibri"/>
                <a:ea typeface="Calibri"/>
                <a:cs typeface="Calibri"/>
                <a:sym typeface="Calibri"/>
              </a:rPr>
              <a:t>Trigger alerts on significant events</a:t>
            </a:r>
            <a:endParaRPr/>
          </a:p>
          <a:p>
            <a:pPr indent="-514350" lvl="1" marL="971550" marR="0" rtl="0" algn="l">
              <a:lnSpc>
                <a:spcPct val="100000"/>
              </a:lnSpc>
              <a:spcBef>
                <a:spcPts val="1000"/>
              </a:spcBef>
              <a:spcAft>
                <a:spcPts val="0"/>
              </a:spcAft>
              <a:buClr>
                <a:schemeClr val="dk1"/>
              </a:buClr>
              <a:buSzPts val="2400"/>
              <a:buFont typeface="Arial"/>
              <a:buAutoNum type="arabicPeriod"/>
            </a:pPr>
            <a:r>
              <a:rPr b="0" i="0" lang="en-US" sz="2400" u="none" cap="none" strike="noStrike">
                <a:solidFill>
                  <a:srgbClr val="323233"/>
                </a:solidFill>
                <a:latin typeface="Calibri"/>
                <a:ea typeface="Calibri"/>
                <a:cs typeface="Calibri"/>
                <a:sym typeface="Calibri"/>
              </a:rPr>
              <a:t>Execute remediation actions (email the admin)</a:t>
            </a:r>
            <a:endParaRPr b="0" i="0" sz="2800" u="none" cap="none" strike="noStrike">
              <a:solidFill>
                <a:srgbClr val="323233"/>
              </a:solidFill>
              <a:latin typeface="Calibri"/>
              <a:ea typeface="Calibri"/>
              <a:cs typeface="Calibri"/>
              <a:sym typeface="Calibri"/>
            </a:endParaRPr>
          </a:p>
          <a:p>
            <a:pPr indent="-228600" lvl="0" marL="228600" marR="0" rtl="0" algn="l">
              <a:lnSpc>
                <a:spcPct val="100000"/>
              </a:lnSpc>
              <a:spcBef>
                <a:spcPts val="1000"/>
              </a:spcBef>
              <a:spcAft>
                <a:spcPts val="0"/>
              </a:spcAft>
              <a:buClr>
                <a:schemeClr val="dk1"/>
              </a:buClr>
              <a:buSzPts val="2800"/>
              <a:buFont typeface="Arial"/>
              <a:buChar char="•"/>
            </a:pPr>
            <a:r>
              <a:rPr b="0" i="0" lang="en-US" sz="2800" u="none" cap="none" strike="noStrike">
                <a:solidFill>
                  <a:srgbClr val="323233"/>
                </a:solidFill>
                <a:latin typeface="Calibri"/>
                <a:ea typeface="Calibri"/>
                <a:cs typeface="Calibri"/>
                <a:sym typeface="Calibri"/>
              </a:rPr>
              <a:t>What’s missing?</a:t>
            </a:r>
            <a:endParaRPr/>
          </a:p>
          <a:p>
            <a:pPr indent="-228600" lvl="0" marL="228600" marR="0" rtl="0" algn="l">
              <a:lnSpc>
                <a:spcPct val="100000"/>
              </a:lnSpc>
              <a:spcBef>
                <a:spcPts val="1000"/>
              </a:spcBef>
              <a:spcAft>
                <a:spcPts val="0"/>
              </a:spcAft>
              <a:buClr>
                <a:schemeClr val="dk1"/>
              </a:buClr>
              <a:buSzPts val="2800"/>
              <a:buFont typeface="Arial"/>
              <a:buChar char="•"/>
            </a:pPr>
            <a:r>
              <a:rPr b="0" i="0" lang="en-US" sz="2800" u="none" cap="none" strike="noStrike">
                <a:solidFill>
                  <a:srgbClr val="323233"/>
                </a:solidFill>
                <a:latin typeface="Calibri"/>
                <a:ea typeface="Calibri"/>
                <a:cs typeface="Calibri"/>
                <a:sym typeface="Calibri"/>
              </a:rPr>
              <a:t>Solving the actual problem.</a:t>
            </a:r>
            <a:endParaRPr b="0" i="0" sz="2800" u="none" cap="none" strike="noStrike">
              <a:solidFill>
                <a:srgbClr val="323233"/>
              </a:solidFill>
              <a:latin typeface="Calibri"/>
              <a:ea typeface="Calibri"/>
              <a:cs typeface="Calibri"/>
              <a:sym typeface="Calibri"/>
            </a:endParaRPr>
          </a:p>
        </p:txBody>
      </p:sp>
      <p:pic>
        <p:nvPicPr>
          <p:cNvPr id="195" name="Shape 195"/>
          <p:cNvPicPr preferRelativeResize="0"/>
          <p:nvPr>
            <p:ph idx="2" type="body"/>
          </p:nvPr>
        </p:nvPicPr>
        <p:blipFill rotWithShape="1">
          <a:blip r:embed="rId3">
            <a:alphaModFix/>
          </a:blip>
          <a:srcRect b="0" l="0" r="0" t="0"/>
          <a:stretch/>
        </p:blipFill>
        <p:spPr>
          <a:xfrm>
            <a:off x="6911689" y="2626235"/>
            <a:ext cx="4215384" cy="2310384"/>
          </a:xfrm>
          <a:prstGeom prst="rect">
            <a:avLst/>
          </a:prstGeom>
          <a:noFill/>
          <a:ln>
            <a:noFill/>
          </a:ln>
        </p:spPr>
      </p:pic>
      <p:pic>
        <p:nvPicPr>
          <p:cNvPr id="196" name="Shape 196"/>
          <p:cNvPicPr preferRelativeResize="0"/>
          <p:nvPr/>
        </p:nvPicPr>
        <p:blipFill rotWithShape="1">
          <a:blip r:embed="rId4">
            <a:alphaModFix/>
          </a:blip>
          <a:srcRect b="0" l="0" r="0" t="0"/>
          <a:stretch/>
        </p:blipFill>
        <p:spPr>
          <a:xfrm>
            <a:off x="7244629" y="1176792"/>
            <a:ext cx="3648075" cy="1247775"/>
          </a:xfrm>
          <a:prstGeom prst="rect">
            <a:avLst/>
          </a:prstGeom>
          <a:noFill/>
          <a:ln>
            <a:noFill/>
          </a:ln>
        </p:spPr>
      </p:pic>
      <p:sp>
        <p:nvSpPr>
          <p:cNvPr id="197" name="Shape 19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B8B8B"/>
              </a:buClr>
              <a:buSzPts val="1200"/>
              <a:buFont typeface="Arial"/>
              <a:buNone/>
            </a:pPr>
            <a:r>
              <a:rPr b="0" i="0" lang="en-US" sz="1200" u="none" cap="none" strike="noStrike">
                <a:solidFill>
                  <a:srgbClr val="8B8B8B"/>
                </a:solidFill>
                <a:latin typeface="Arial"/>
                <a:ea typeface="Arial"/>
                <a:cs typeface="Arial"/>
                <a:sym typeface="Arial"/>
              </a:rPr>
              <a:t>© 2017 SolarWinds Worldwide, LLC. All rights reserved.</a:t>
            </a:r>
            <a:endParaRPr b="0" i="0" sz="1200" u="none" cap="none" strike="noStrike">
              <a:solidFill>
                <a:srgbClr val="8B8B8B"/>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SolarWinds_Template">
  <a:themeElements>
    <a:clrScheme name="SolarWinds_Template">
      <a:dk1>
        <a:srgbClr val="000000"/>
      </a:dk1>
      <a:lt1>
        <a:srgbClr val="FFFFFF"/>
      </a:lt1>
      <a:dk2>
        <a:srgbClr val="A7A7A7"/>
      </a:dk2>
      <a:lt2>
        <a:srgbClr val="535353"/>
      </a:lt2>
      <a:accent1>
        <a:srgbClr val="359AC0"/>
      </a:accent1>
      <a:accent2>
        <a:srgbClr val="F99D1C"/>
      </a:accent2>
      <a:accent3>
        <a:srgbClr val="94BD51"/>
      </a:accent3>
      <a:accent4>
        <a:srgbClr val="666666"/>
      </a:accent4>
      <a:accent5>
        <a:srgbClr val="BFC7C4"/>
      </a:accent5>
      <a:accent6>
        <a:srgbClr val="CD502F"/>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70628_Solarwinds_Template">
  <a:themeElements>
    <a:clrScheme name="SolarWinds_06012017">
      <a:dk1>
        <a:srgbClr val="282828"/>
      </a:dk1>
      <a:lt1>
        <a:srgbClr val="FFFFFF"/>
      </a:lt1>
      <a:dk2>
        <a:srgbClr val="C8C8C8"/>
      </a:dk2>
      <a:lt2>
        <a:srgbClr val="434344"/>
      </a:lt2>
      <a:accent1>
        <a:srgbClr val="42C0CE"/>
      </a:accent1>
      <a:accent2>
        <a:srgbClr val="F49B1C"/>
      </a:accent2>
      <a:accent3>
        <a:srgbClr val="B2D65A"/>
      </a:accent3>
      <a:accent4>
        <a:srgbClr val="434344"/>
      </a:accent4>
      <a:accent5>
        <a:srgbClr val="A1A0A0"/>
      </a:accent5>
      <a:accent6>
        <a:srgbClr val="F5E04A"/>
      </a:accent6>
      <a:hlink>
        <a:srgbClr val="F49B1C"/>
      </a:hlink>
      <a:folHlink>
        <a:srgbClr val="F49B1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